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Lst>
  <p:notesMasterIdLst>
    <p:notesMasterId r:id="rId22"/>
  </p:notesMasterIdLst>
  <p:handoutMasterIdLst>
    <p:handoutMasterId r:id="rId23"/>
  </p:handoutMasterIdLst>
  <p:sldIdLst>
    <p:sldId id="256" r:id="rId6"/>
    <p:sldId id="262" r:id="rId7"/>
    <p:sldId id="271" r:id="rId8"/>
    <p:sldId id="257" r:id="rId9"/>
    <p:sldId id="263" r:id="rId10"/>
    <p:sldId id="260" r:id="rId11"/>
    <p:sldId id="259" r:id="rId12"/>
    <p:sldId id="265" r:id="rId13"/>
    <p:sldId id="272" r:id="rId14"/>
    <p:sldId id="266" r:id="rId15"/>
    <p:sldId id="264" r:id="rId16"/>
    <p:sldId id="267" r:id="rId17"/>
    <p:sldId id="261" r:id="rId18"/>
    <p:sldId id="269" r:id="rId19"/>
    <p:sldId id="270" r:id="rId20"/>
    <p:sldId id="273" r:id="rId21"/>
  </p:sldIdLst>
  <p:sldSz cx="9144000" cy="6858000" type="screen4x3"/>
  <p:notesSz cx="6858000" cy="9144000"/>
  <p:defaultTextStyle>
    <a:defPPr>
      <a:defRPr lang="ru-RU"/>
    </a:defPPr>
    <a:lvl1pPr algn="l" rtl="0" fontAlgn="base">
      <a:spcBef>
        <a:spcPct val="0"/>
      </a:spcBef>
      <a:spcAft>
        <a:spcPct val="0"/>
      </a:spcAft>
      <a:defRPr sz="2000" kern="1200">
        <a:solidFill>
          <a:schemeClr val="bg1"/>
        </a:solidFill>
        <a:latin typeface="Futura LT Book" pitchFamily="2" charset="0"/>
        <a:ea typeface="굴림" panose="020B0503020000020004" pitchFamily="34" charset="-127"/>
        <a:cs typeface="+mn-cs"/>
      </a:defRPr>
    </a:lvl1pPr>
    <a:lvl2pPr marL="457200" algn="l" rtl="0" fontAlgn="base">
      <a:spcBef>
        <a:spcPct val="0"/>
      </a:spcBef>
      <a:spcAft>
        <a:spcPct val="0"/>
      </a:spcAft>
      <a:defRPr sz="2000" kern="1200">
        <a:solidFill>
          <a:schemeClr val="bg1"/>
        </a:solidFill>
        <a:latin typeface="Futura LT Book" pitchFamily="2" charset="0"/>
        <a:ea typeface="굴림" panose="020B0503020000020004" pitchFamily="34" charset="-127"/>
        <a:cs typeface="+mn-cs"/>
      </a:defRPr>
    </a:lvl2pPr>
    <a:lvl3pPr marL="914400" algn="l" rtl="0" fontAlgn="base">
      <a:spcBef>
        <a:spcPct val="0"/>
      </a:spcBef>
      <a:spcAft>
        <a:spcPct val="0"/>
      </a:spcAft>
      <a:defRPr sz="2000" kern="1200">
        <a:solidFill>
          <a:schemeClr val="bg1"/>
        </a:solidFill>
        <a:latin typeface="Futura LT Book" pitchFamily="2" charset="0"/>
        <a:ea typeface="굴림" panose="020B0503020000020004" pitchFamily="34" charset="-127"/>
        <a:cs typeface="+mn-cs"/>
      </a:defRPr>
    </a:lvl3pPr>
    <a:lvl4pPr marL="1371600" algn="l" rtl="0" fontAlgn="base">
      <a:spcBef>
        <a:spcPct val="0"/>
      </a:spcBef>
      <a:spcAft>
        <a:spcPct val="0"/>
      </a:spcAft>
      <a:defRPr sz="2000" kern="1200">
        <a:solidFill>
          <a:schemeClr val="bg1"/>
        </a:solidFill>
        <a:latin typeface="Futura LT Book" pitchFamily="2" charset="0"/>
        <a:ea typeface="굴림" panose="020B0503020000020004" pitchFamily="34" charset="-127"/>
        <a:cs typeface="+mn-cs"/>
      </a:defRPr>
    </a:lvl4pPr>
    <a:lvl5pPr marL="1828800" algn="l" rtl="0" fontAlgn="base">
      <a:spcBef>
        <a:spcPct val="0"/>
      </a:spcBef>
      <a:spcAft>
        <a:spcPct val="0"/>
      </a:spcAft>
      <a:defRPr sz="2000" kern="1200">
        <a:solidFill>
          <a:schemeClr val="bg1"/>
        </a:solidFill>
        <a:latin typeface="Futura LT Book" pitchFamily="2" charset="0"/>
        <a:ea typeface="굴림" panose="020B0503020000020004" pitchFamily="34" charset="-127"/>
        <a:cs typeface="+mn-cs"/>
      </a:defRPr>
    </a:lvl5pPr>
    <a:lvl6pPr marL="2286000" algn="l" defTabSz="914400" rtl="0" eaLnBrk="1" latinLnBrk="0" hangingPunct="1">
      <a:defRPr sz="2000" kern="1200">
        <a:solidFill>
          <a:schemeClr val="bg1"/>
        </a:solidFill>
        <a:latin typeface="Futura LT Book" pitchFamily="2" charset="0"/>
        <a:ea typeface="굴림" panose="020B0503020000020004" pitchFamily="34" charset="-127"/>
        <a:cs typeface="+mn-cs"/>
      </a:defRPr>
    </a:lvl6pPr>
    <a:lvl7pPr marL="2743200" algn="l" defTabSz="914400" rtl="0" eaLnBrk="1" latinLnBrk="0" hangingPunct="1">
      <a:defRPr sz="2000" kern="1200">
        <a:solidFill>
          <a:schemeClr val="bg1"/>
        </a:solidFill>
        <a:latin typeface="Futura LT Book" pitchFamily="2" charset="0"/>
        <a:ea typeface="굴림" panose="020B0503020000020004" pitchFamily="34" charset="-127"/>
        <a:cs typeface="+mn-cs"/>
      </a:defRPr>
    </a:lvl7pPr>
    <a:lvl8pPr marL="3200400" algn="l" defTabSz="914400" rtl="0" eaLnBrk="1" latinLnBrk="0" hangingPunct="1">
      <a:defRPr sz="2000" kern="1200">
        <a:solidFill>
          <a:schemeClr val="bg1"/>
        </a:solidFill>
        <a:latin typeface="Futura LT Book" pitchFamily="2" charset="0"/>
        <a:ea typeface="굴림" panose="020B0503020000020004" pitchFamily="34" charset="-127"/>
        <a:cs typeface="+mn-cs"/>
      </a:defRPr>
    </a:lvl8pPr>
    <a:lvl9pPr marL="3657600" algn="l" defTabSz="914400" rtl="0" eaLnBrk="1" latinLnBrk="0" hangingPunct="1">
      <a:defRPr sz="2000" kern="1200">
        <a:solidFill>
          <a:schemeClr val="bg1"/>
        </a:solidFill>
        <a:latin typeface="Futura LT Book" pitchFamily="2" charset="0"/>
        <a:ea typeface="굴림" panose="020B0503020000020004"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82B"/>
    <a:srgbClr val="C75806"/>
    <a:srgbClr val="000000"/>
    <a:srgbClr val="00499F"/>
    <a:srgbClr val="0CC1E0"/>
    <a:srgbClr val="1C1C1C"/>
    <a:srgbClr val="C4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08" d="100"/>
          <a:sy n="108" d="100"/>
        </p:scale>
        <p:origin x="1760" y="200"/>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58A30B-F3CB-497A-8539-1A4A6CAE6D1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C63C023-F123-46DD-B44D-0E485B652663}">
      <dgm:prSet/>
      <dgm:spPr/>
      <dgm:t>
        <a:bodyPr/>
        <a:lstStyle/>
        <a:p>
          <a:r>
            <a:rPr lang="en-US"/>
            <a:t>Principles of Lean Toyota Production System (TPS)</a:t>
          </a:r>
        </a:p>
      </dgm:t>
    </dgm:pt>
    <dgm:pt modelId="{D5BA297B-5857-43AE-91BE-3F8A6D95621C}" type="parTrans" cxnId="{1227A61B-F448-429D-9BA0-827573B6799F}">
      <dgm:prSet/>
      <dgm:spPr/>
      <dgm:t>
        <a:bodyPr/>
        <a:lstStyle/>
        <a:p>
          <a:endParaRPr lang="en-US"/>
        </a:p>
      </dgm:t>
    </dgm:pt>
    <dgm:pt modelId="{24AC4EDC-757B-4FB3-A4CA-F5B56EA8E9DD}" type="sibTrans" cxnId="{1227A61B-F448-429D-9BA0-827573B6799F}">
      <dgm:prSet/>
      <dgm:spPr/>
      <dgm:t>
        <a:bodyPr/>
        <a:lstStyle/>
        <a:p>
          <a:endParaRPr lang="en-US"/>
        </a:p>
      </dgm:t>
    </dgm:pt>
    <dgm:pt modelId="{09257ED5-1CF3-434B-855F-22843D2106E4}">
      <dgm:prSet/>
      <dgm:spPr/>
      <dgm:t>
        <a:bodyPr/>
        <a:lstStyle/>
        <a:p>
          <a:r>
            <a:rPr lang="en-US"/>
            <a:t>Best suited methodology and approach to solve problems at LM</a:t>
          </a:r>
        </a:p>
      </dgm:t>
    </dgm:pt>
    <dgm:pt modelId="{FEEDF5CF-31C6-4D1B-A7BD-CFFA1C345E22}" type="parTrans" cxnId="{9BA872BA-091E-447D-81AD-F409636A61D3}">
      <dgm:prSet/>
      <dgm:spPr/>
      <dgm:t>
        <a:bodyPr/>
        <a:lstStyle/>
        <a:p>
          <a:endParaRPr lang="en-US"/>
        </a:p>
      </dgm:t>
    </dgm:pt>
    <dgm:pt modelId="{AFF0608C-7174-49E7-8502-75CE2D24C94F}" type="sibTrans" cxnId="{9BA872BA-091E-447D-81AD-F409636A61D3}">
      <dgm:prSet/>
      <dgm:spPr/>
      <dgm:t>
        <a:bodyPr/>
        <a:lstStyle/>
        <a:p>
          <a:endParaRPr lang="en-US"/>
        </a:p>
      </dgm:t>
    </dgm:pt>
    <dgm:pt modelId="{85144C12-5DA7-4C96-BD0E-8AC8C8FA4DF0}">
      <dgm:prSet/>
      <dgm:spPr/>
      <dgm:t>
        <a:bodyPr/>
        <a:lstStyle/>
        <a:p>
          <a:r>
            <a:rPr lang="en-US"/>
            <a:t>Key principles used: </a:t>
          </a:r>
        </a:p>
      </dgm:t>
    </dgm:pt>
    <dgm:pt modelId="{4253D047-ED7C-4BF6-BE37-4FA605310858}" type="parTrans" cxnId="{87EBD5C9-580A-42C4-8920-3A50936AEC27}">
      <dgm:prSet/>
      <dgm:spPr/>
      <dgm:t>
        <a:bodyPr/>
        <a:lstStyle/>
        <a:p>
          <a:endParaRPr lang="en-US"/>
        </a:p>
      </dgm:t>
    </dgm:pt>
    <dgm:pt modelId="{891E1F59-0D8C-4BA4-A905-DBBE4467C5C0}" type="sibTrans" cxnId="{87EBD5C9-580A-42C4-8920-3A50936AEC27}">
      <dgm:prSet/>
      <dgm:spPr/>
      <dgm:t>
        <a:bodyPr/>
        <a:lstStyle/>
        <a:p>
          <a:endParaRPr lang="en-US"/>
        </a:p>
      </dgm:t>
    </dgm:pt>
    <dgm:pt modelId="{86E05CEA-3064-41CF-BE55-5B2F053FF8B5}">
      <dgm:prSet/>
      <dgm:spPr/>
      <dgm:t>
        <a:bodyPr/>
        <a:lstStyle/>
        <a:p>
          <a:r>
            <a:rPr lang="en-US" dirty="0"/>
            <a:t>Level out the workload (Heijunka)</a:t>
          </a:r>
        </a:p>
      </dgm:t>
    </dgm:pt>
    <dgm:pt modelId="{C1B9F1C0-EA29-4808-B2C8-222D244456C0}" type="parTrans" cxnId="{A14BB384-FB15-4CCC-AFB7-E5377FBCD193}">
      <dgm:prSet/>
      <dgm:spPr/>
      <dgm:t>
        <a:bodyPr/>
        <a:lstStyle/>
        <a:p>
          <a:endParaRPr lang="en-US"/>
        </a:p>
      </dgm:t>
    </dgm:pt>
    <dgm:pt modelId="{F3C5D1A5-C635-4F02-8334-1206D3E1100E}" type="sibTrans" cxnId="{A14BB384-FB15-4CCC-AFB7-E5377FBCD193}">
      <dgm:prSet/>
      <dgm:spPr/>
      <dgm:t>
        <a:bodyPr/>
        <a:lstStyle/>
        <a:p>
          <a:endParaRPr lang="en-US"/>
        </a:p>
      </dgm:t>
    </dgm:pt>
    <dgm:pt modelId="{4DE114DE-43F2-416E-A63E-1EFFDDAA3500}">
      <dgm:prSet/>
      <dgm:spPr/>
      <dgm:t>
        <a:bodyPr/>
        <a:lstStyle/>
        <a:p>
          <a:r>
            <a:rPr lang="en-US"/>
            <a:t>Standardizing Tasks</a:t>
          </a:r>
        </a:p>
      </dgm:t>
    </dgm:pt>
    <dgm:pt modelId="{6B6B48EF-E3D4-4353-ACF0-71CC9F9770D3}" type="parTrans" cxnId="{9ECB5A2C-5DFC-4381-894C-E981D34C000A}">
      <dgm:prSet/>
      <dgm:spPr/>
      <dgm:t>
        <a:bodyPr/>
        <a:lstStyle/>
        <a:p>
          <a:endParaRPr lang="en-US"/>
        </a:p>
      </dgm:t>
    </dgm:pt>
    <dgm:pt modelId="{6C0BA540-690C-452D-A079-76F6F10F0E5E}" type="sibTrans" cxnId="{9ECB5A2C-5DFC-4381-894C-E981D34C000A}">
      <dgm:prSet/>
      <dgm:spPr/>
      <dgm:t>
        <a:bodyPr/>
        <a:lstStyle/>
        <a:p>
          <a:endParaRPr lang="en-US"/>
        </a:p>
      </dgm:t>
    </dgm:pt>
    <dgm:pt modelId="{97DC475E-B0B5-477F-BC0A-5973E0A48E53}">
      <dgm:prSet/>
      <dgm:spPr/>
      <dgm:t>
        <a:bodyPr/>
        <a:lstStyle/>
        <a:p>
          <a:r>
            <a:rPr lang="en-US"/>
            <a:t>Using visual controls/ Binders to nullify the hidden problems</a:t>
          </a:r>
        </a:p>
      </dgm:t>
    </dgm:pt>
    <dgm:pt modelId="{2498AF71-B7F3-4A82-A678-7D582E1301F3}" type="parTrans" cxnId="{E97F48FD-1A43-4C10-9C75-42D69CF36310}">
      <dgm:prSet/>
      <dgm:spPr/>
      <dgm:t>
        <a:bodyPr/>
        <a:lstStyle/>
        <a:p>
          <a:endParaRPr lang="en-US"/>
        </a:p>
      </dgm:t>
    </dgm:pt>
    <dgm:pt modelId="{521A9457-A9B6-42A6-BFD2-9BDBA812274B}" type="sibTrans" cxnId="{E97F48FD-1A43-4C10-9C75-42D69CF36310}">
      <dgm:prSet/>
      <dgm:spPr/>
      <dgm:t>
        <a:bodyPr/>
        <a:lstStyle/>
        <a:p>
          <a:endParaRPr lang="en-US"/>
        </a:p>
      </dgm:t>
    </dgm:pt>
    <dgm:pt modelId="{9106E0A1-0B5A-4678-8C5E-02457ACDE679}">
      <dgm:prSet/>
      <dgm:spPr/>
      <dgm:t>
        <a:bodyPr/>
        <a:lstStyle/>
        <a:p>
          <a:r>
            <a:rPr lang="en-US"/>
            <a:t>Develop people and teams</a:t>
          </a:r>
        </a:p>
      </dgm:t>
    </dgm:pt>
    <dgm:pt modelId="{8A6766D5-FAE9-4DDB-8EF3-D611FF0B6364}" type="parTrans" cxnId="{890DBA36-F06F-445F-BAD1-0F26A441A963}">
      <dgm:prSet/>
      <dgm:spPr/>
      <dgm:t>
        <a:bodyPr/>
        <a:lstStyle/>
        <a:p>
          <a:endParaRPr lang="en-US"/>
        </a:p>
      </dgm:t>
    </dgm:pt>
    <dgm:pt modelId="{130C626A-1B44-48D2-9D91-621BD4F56031}" type="sibTrans" cxnId="{890DBA36-F06F-445F-BAD1-0F26A441A963}">
      <dgm:prSet/>
      <dgm:spPr/>
      <dgm:t>
        <a:bodyPr/>
        <a:lstStyle/>
        <a:p>
          <a:endParaRPr lang="en-US"/>
        </a:p>
      </dgm:t>
    </dgm:pt>
    <dgm:pt modelId="{4FB79510-74C0-4F6B-AB16-F7A0C96EE082}">
      <dgm:prSet/>
      <dgm:spPr/>
      <dgm:t>
        <a:bodyPr/>
        <a:lstStyle/>
        <a:p>
          <a:r>
            <a:rPr lang="en-US"/>
            <a:t>Respect the extended network/ outside forces</a:t>
          </a:r>
        </a:p>
      </dgm:t>
    </dgm:pt>
    <dgm:pt modelId="{76C8C369-89BD-471C-B47D-54F1A988B47F}" type="parTrans" cxnId="{7E99CA91-AF27-4BAA-B86B-1A5650421C4A}">
      <dgm:prSet/>
      <dgm:spPr/>
      <dgm:t>
        <a:bodyPr/>
        <a:lstStyle/>
        <a:p>
          <a:endParaRPr lang="en-US"/>
        </a:p>
      </dgm:t>
    </dgm:pt>
    <dgm:pt modelId="{E41ED487-0EC2-4726-BDF3-1BD300DE420A}" type="sibTrans" cxnId="{7E99CA91-AF27-4BAA-B86B-1A5650421C4A}">
      <dgm:prSet/>
      <dgm:spPr/>
      <dgm:t>
        <a:bodyPr/>
        <a:lstStyle/>
        <a:p>
          <a:endParaRPr lang="en-US"/>
        </a:p>
      </dgm:t>
    </dgm:pt>
    <dgm:pt modelId="{35DC8534-F1A3-4EB9-B15F-CC16D5EA375A}">
      <dgm:prSet/>
      <dgm:spPr/>
      <dgm:t>
        <a:bodyPr/>
        <a:lstStyle/>
        <a:p>
          <a:r>
            <a:rPr lang="en-US" dirty="0"/>
            <a:t>Go, and see (Genchi Genbutsu)</a:t>
          </a:r>
        </a:p>
      </dgm:t>
    </dgm:pt>
    <dgm:pt modelId="{3A7DA5F9-E0C4-47CD-92F3-C2AC5BA70EB1}" type="parTrans" cxnId="{2760907D-3171-4858-9EA6-7F1E7A12C4D8}">
      <dgm:prSet/>
      <dgm:spPr/>
      <dgm:t>
        <a:bodyPr/>
        <a:lstStyle/>
        <a:p>
          <a:endParaRPr lang="en-US"/>
        </a:p>
      </dgm:t>
    </dgm:pt>
    <dgm:pt modelId="{F59B6036-D443-4BF5-9840-3103CA310C92}" type="sibTrans" cxnId="{2760907D-3171-4858-9EA6-7F1E7A12C4D8}">
      <dgm:prSet/>
      <dgm:spPr/>
      <dgm:t>
        <a:bodyPr/>
        <a:lstStyle/>
        <a:p>
          <a:endParaRPr lang="en-US"/>
        </a:p>
      </dgm:t>
    </dgm:pt>
    <dgm:pt modelId="{82335BE7-0799-4920-A93C-25567D0C0C2F}">
      <dgm:prSet/>
      <dgm:spPr/>
      <dgm:t>
        <a:bodyPr/>
        <a:lstStyle/>
        <a:p>
          <a:r>
            <a:rPr lang="en-US" dirty="0"/>
            <a:t>Make decision slowly by consensus</a:t>
          </a:r>
        </a:p>
      </dgm:t>
    </dgm:pt>
    <dgm:pt modelId="{8FE5B810-E56D-44FD-86A3-6506CD62B258}" type="parTrans" cxnId="{71CEF086-EA4F-4FF7-B074-CCF294B2438D}">
      <dgm:prSet/>
      <dgm:spPr/>
      <dgm:t>
        <a:bodyPr/>
        <a:lstStyle/>
        <a:p>
          <a:endParaRPr lang="en-US"/>
        </a:p>
      </dgm:t>
    </dgm:pt>
    <dgm:pt modelId="{452EAF65-6B01-4E73-A58E-60443DEBD7AC}" type="sibTrans" cxnId="{71CEF086-EA4F-4FF7-B074-CCF294B2438D}">
      <dgm:prSet/>
      <dgm:spPr/>
      <dgm:t>
        <a:bodyPr/>
        <a:lstStyle/>
        <a:p>
          <a:endParaRPr lang="en-US"/>
        </a:p>
      </dgm:t>
    </dgm:pt>
    <dgm:pt modelId="{5A61D5A8-4B03-4FDB-ABCE-14C55CAFFFC3}">
      <dgm:prSet/>
      <dgm:spPr/>
      <dgm:t>
        <a:bodyPr/>
        <a:lstStyle/>
        <a:p>
          <a:r>
            <a:rPr lang="en-US" dirty="0"/>
            <a:t>Become a learning organization through relentless reflection and continuous improvements (Hansei and Kaizen) </a:t>
          </a:r>
        </a:p>
      </dgm:t>
    </dgm:pt>
    <dgm:pt modelId="{756433A5-A77A-4B58-8A14-1E3FB098E6E3}" type="parTrans" cxnId="{D0F35168-0F63-477B-89EA-026CB3CE083E}">
      <dgm:prSet/>
      <dgm:spPr/>
      <dgm:t>
        <a:bodyPr/>
        <a:lstStyle/>
        <a:p>
          <a:endParaRPr lang="en-US"/>
        </a:p>
      </dgm:t>
    </dgm:pt>
    <dgm:pt modelId="{1E4BA53F-CFBD-46C5-A3E0-B4F55A264B2F}" type="sibTrans" cxnId="{D0F35168-0F63-477B-89EA-026CB3CE083E}">
      <dgm:prSet/>
      <dgm:spPr/>
      <dgm:t>
        <a:bodyPr/>
        <a:lstStyle/>
        <a:p>
          <a:endParaRPr lang="en-US"/>
        </a:p>
      </dgm:t>
    </dgm:pt>
    <dgm:pt modelId="{FF58B0DE-3DD7-4E16-BA44-627BD00AB6A6}">
      <dgm:prSet/>
      <dgm:spPr/>
      <dgm:t>
        <a:bodyPr/>
        <a:lstStyle/>
        <a:p>
          <a:r>
            <a:rPr lang="en-US"/>
            <a:t>Involving people from all levels in the organization</a:t>
          </a:r>
        </a:p>
      </dgm:t>
    </dgm:pt>
    <dgm:pt modelId="{34B49B3F-6545-4145-A1B2-41EC62861ECF}" type="parTrans" cxnId="{C37C60EF-EC18-43BC-8E22-7D695FCE7EFB}">
      <dgm:prSet/>
      <dgm:spPr/>
      <dgm:t>
        <a:bodyPr/>
        <a:lstStyle/>
        <a:p>
          <a:endParaRPr lang="en-US"/>
        </a:p>
      </dgm:t>
    </dgm:pt>
    <dgm:pt modelId="{13D014AC-68B3-4DAD-82D4-A1AE36EAD637}" type="sibTrans" cxnId="{C37C60EF-EC18-43BC-8E22-7D695FCE7EFB}">
      <dgm:prSet/>
      <dgm:spPr/>
      <dgm:t>
        <a:bodyPr/>
        <a:lstStyle/>
        <a:p>
          <a:endParaRPr lang="en-US"/>
        </a:p>
      </dgm:t>
    </dgm:pt>
    <dgm:pt modelId="{0B0A5075-DF48-4800-A845-76E69365C297}">
      <dgm:prSet/>
      <dgm:spPr/>
      <dgm:t>
        <a:bodyPr/>
        <a:lstStyle/>
        <a:p>
          <a:r>
            <a:rPr lang="en-US"/>
            <a:t>Improved Productivity </a:t>
          </a:r>
        </a:p>
      </dgm:t>
    </dgm:pt>
    <dgm:pt modelId="{D3BE85E2-6916-43AB-88A3-11108635916B}" type="parTrans" cxnId="{1123D175-BAE0-4204-9CBB-96ED5DB7C110}">
      <dgm:prSet/>
      <dgm:spPr/>
      <dgm:t>
        <a:bodyPr/>
        <a:lstStyle/>
        <a:p>
          <a:endParaRPr lang="en-US"/>
        </a:p>
      </dgm:t>
    </dgm:pt>
    <dgm:pt modelId="{CB60EF75-7FDB-4ED4-A5F3-49EE1A8E078D}" type="sibTrans" cxnId="{1123D175-BAE0-4204-9CBB-96ED5DB7C110}">
      <dgm:prSet/>
      <dgm:spPr/>
      <dgm:t>
        <a:bodyPr/>
        <a:lstStyle/>
        <a:p>
          <a:endParaRPr lang="en-US"/>
        </a:p>
      </dgm:t>
    </dgm:pt>
    <dgm:pt modelId="{40778938-0FC8-4BE3-9074-03D66ED95FD3}">
      <dgm:prSet/>
      <dgm:spPr/>
      <dgm:t>
        <a:bodyPr/>
        <a:lstStyle/>
        <a:p>
          <a:r>
            <a:rPr lang="en-US"/>
            <a:t>Better quality of work</a:t>
          </a:r>
        </a:p>
      </dgm:t>
    </dgm:pt>
    <dgm:pt modelId="{EA79D21F-7FE8-4836-B65B-6A8DCB5A7F64}" type="parTrans" cxnId="{521B583E-B603-42EE-9093-C841D5956944}">
      <dgm:prSet/>
      <dgm:spPr/>
      <dgm:t>
        <a:bodyPr/>
        <a:lstStyle/>
        <a:p>
          <a:endParaRPr lang="en-US"/>
        </a:p>
      </dgm:t>
    </dgm:pt>
    <dgm:pt modelId="{5C6BEB55-892B-4D91-A68B-DE350257CA29}" type="sibTrans" cxnId="{521B583E-B603-42EE-9093-C841D5956944}">
      <dgm:prSet/>
      <dgm:spPr/>
      <dgm:t>
        <a:bodyPr/>
        <a:lstStyle/>
        <a:p>
          <a:endParaRPr lang="en-US"/>
        </a:p>
      </dgm:t>
    </dgm:pt>
    <dgm:pt modelId="{399F9A0B-ECAE-7A4F-A036-8FDDE7C1BBCD}" type="pres">
      <dgm:prSet presAssocID="{5158A30B-F3CB-497A-8539-1A4A6CAE6D11}" presName="linear" presStyleCnt="0">
        <dgm:presLayoutVars>
          <dgm:animLvl val="lvl"/>
          <dgm:resizeHandles val="exact"/>
        </dgm:presLayoutVars>
      </dgm:prSet>
      <dgm:spPr/>
    </dgm:pt>
    <dgm:pt modelId="{6C50502C-ED41-F040-ADEB-BF63BCF6FF4B}" type="pres">
      <dgm:prSet presAssocID="{1C63C023-F123-46DD-B44D-0E485B652663}" presName="parentText" presStyleLbl="node1" presStyleIdx="0" presStyleCnt="6">
        <dgm:presLayoutVars>
          <dgm:chMax val="0"/>
          <dgm:bulletEnabled val="1"/>
        </dgm:presLayoutVars>
      </dgm:prSet>
      <dgm:spPr/>
    </dgm:pt>
    <dgm:pt modelId="{21DAB82A-DAAB-B344-9288-179EC3D03D5D}" type="pres">
      <dgm:prSet presAssocID="{24AC4EDC-757B-4FB3-A4CA-F5B56EA8E9DD}" presName="spacer" presStyleCnt="0"/>
      <dgm:spPr/>
    </dgm:pt>
    <dgm:pt modelId="{F3A0008C-4EE8-D94E-BC71-0CBFBDC5667E}" type="pres">
      <dgm:prSet presAssocID="{09257ED5-1CF3-434B-855F-22843D2106E4}" presName="parentText" presStyleLbl="node1" presStyleIdx="1" presStyleCnt="6">
        <dgm:presLayoutVars>
          <dgm:chMax val="0"/>
          <dgm:bulletEnabled val="1"/>
        </dgm:presLayoutVars>
      </dgm:prSet>
      <dgm:spPr/>
    </dgm:pt>
    <dgm:pt modelId="{8A53CFA6-D8DE-1B4C-BCFE-1EBBAC5F08DA}" type="pres">
      <dgm:prSet presAssocID="{AFF0608C-7174-49E7-8502-75CE2D24C94F}" presName="spacer" presStyleCnt="0"/>
      <dgm:spPr/>
    </dgm:pt>
    <dgm:pt modelId="{06F963DF-AB55-A043-868D-ACB0BD0887CF}" type="pres">
      <dgm:prSet presAssocID="{85144C12-5DA7-4C96-BD0E-8AC8C8FA4DF0}" presName="parentText" presStyleLbl="node1" presStyleIdx="2" presStyleCnt="6">
        <dgm:presLayoutVars>
          <dgm:chMax val="0"/>
          <dgm:bulletEnabled val="1"/>
        </dgm:presLayoutVars>
      </dgm:prSet>
      <dgm:spPr/>
    </dgm:pt>
    <dgm:pt modelId="{6E4A7441-E7AA-F241-B73A-EAB7C06646F2}" type="pres">
      <dgm:prSet presAssocID="{85144C12-5DA7-4C96-BD0E-8AC8C8FA4DF0}" presName="childText" presStyleLbl="revTx" presStyleIdx="0" presStyleCnt="1">
        <dgm:presLayoutVars>
          <dgm:bulletEnabled val="1"/>
        </dgm:presLayoutVars>
      </dgm:prSet>
      <dgm:spPr/>
    </dgm:pt>
    <dgm:pt modelId="{EFB2EB5B-B70F-FE41-A9D5-82D391C76AB6}" type="pres">
      <dgm:prSet presAssocID="{FF58B0DE-3DD7-4E16-BA44-627BD00AB6A6}" presName="parentText" presStyleLbl="node1" presStyleIdx="3" presStyleCnt="6">
        <dgm:presLayoutVars>
          <dgm:chMax val="0"/>
          <dgm:bulletEnabled val="1"/>
        </dgm:presLayoutVars>
      </dgm:prSet>
      <dgm:spPr/>
    </dgm:pt>
    <dgm:pt modelId="{5D9A10FC-BFD3-974B-A73A-7E94522AC064}" type="pres">
      <dgm:prSet presAssocID="{13D014AC-68B3-4DAD-82D4-A1AE36EAD637}" presName="spacer" presStyleCnt="0"/>
      <dgm:spPr/>
    </dgm:pt>
    <dgm:pt modelId="{43F8E6CC-41BD-FF4A-9E6C-720BAD12166A}" type="pres">
      <dgm:prSet presAssocID="{0B0A5075-DF48-4800-A845-76E69365C297}" presName="parentText" presStyleLbl="node1" presStyleIdx="4" presStyleCnt="6">
        <dgm:presLayoutVars>
          <dgm:chMax val="0"/>
          <dgm:bulletEnabled val="1"/>
        </dgm:presLayoutVars>
      </dgm:prSet>
      <dgm:spPr/>
    </dgm:pt>
    <dgm:pt modelId="{24CD32DA-5784-C648-85AD-11B37FB0218C}" type="pres">
      <dgm:prSet presAssocID="{CB60EF75-7FDB-4ED4-A5F3-49EE1A8E078D}" presName="spacer" presStyleCnt="0"/>
      <dgm:spPr/>
    </dgm:pt>
    <dgm:pt modelId="{34B8DDE8-30E1-8B42-AE30-F2AEE3851BD1}" type="pres">
      <dgm:prSet presAssocID="{40778938-0FC8-4BE3-9074-03D66ED95FD3}" presName="parentText" presStyleLbl="node1" presStyleIdx="5" presStyleCnt="6">
        <dgm:presLayoutVars>
          <dgm:chMax val="0"/>
          <dgm:bulletEnabled val="1"/>
        </dgm:presLayoutVars>
      </dgm:prSet>
      <dgm:spPr/>
    </dgm:pt>
  </dgm:ptLst>
  <dgm:cxnLst>
    <dgm:cxn modelId="{1227A61B-F448-429D-9BA0-827573B6799F}" srcId="{5158A30B-F3CB-497A-8539-1A4A6CAE6D11}" destId="{1C63C023-F123-46DD-B44D-0E485B652663}" srcOrd="0" destOrd="0" parTransId="{D5BA297B-5857-43AE-91BE-3F8A6D95621C}" sibTransId="{24AC4EDC-757B-4FB3-A4CA-F5B56EA8E9DD}"/>
    <dgm:cxn modelId="{9ECB5A2C-5DFC-4381-894C-E981D34C000A}" srcId="{85144C12-5DA7-4C96-BD0E-8AC8C8FA4DF0}" destId="{4DE114DE-43F2-416E-A63E-1EFFDDAA3500}" srcOrd="1" destOrd="0" parTransId="{6B6B48EF-E3D4-4353-ACF0-71CC9F9770D3}" sibTransId="{6C0BA540-690C-452D-A079-76F6F10F0E5E}"/>
    <dgm:cxn modelId="{B42D052D-0FB2-E547-9EC7-B8F78CA25B9B}" type="presOf" srcId="{4FB79510-74C0-4F6B-AB16-F7A0C96EE082}" destId="{6E4A7441-E7AA-F241-B73A-EAB7C06646F2}" srcOrd="0" destOrd="4" presId="urn:microsoft.com/office/officeart/2005/8/layout/vList2"/>
    <dgm:cxn modelId="{99811231-5A38-E54F-8B03-147BA1F7166C}" type="presOf" srcId="{5158A30B-F3CB-497A-8539-1A4A6CAE6D11}" destId="{399F9A0B-ECAE-7A4F-A036-8FDDE7C1BBCD}" srcOrd="0" destOrd="0" presId="urn:microsoft.com/office/officeart/2005/8/layout/vList2"/>
    <dgm:cxn modelId="{FC852034-8B92-A145-82F2-22A39E8DAB9A}" type="presOf" srcId="{40778938-0FC8-4BE3-9074-03D66ED95FD3}" destId="{34B8DDE8-30E1-8B42-AE30-F2AEE3851BD1}" srcOrd="0" destOrd="0" presId="urn:microsoft.com/office/officeart/2005/8/layout/vList2"/>
    <dgm:cxn modelId="{890DBA36-F06F-445F-BAD1-0F26A441A963}" srcId="{85144C12-5DA7-4C96-BD0E-8AC8C8FA4DF0}" destId="{9106E0A1-0B5A-4678-8C5E-02457ACDE679}" srcOrd="3" destOrd="0" parTransId="{8A6766D5-FAE9-4DDB-8EF3-D611FF0B6364}" sibTransId="{130C626A-1B44-48D2-9D91-621BD4F56031}"/>
    <dgm:cxn modelId="{521B583E-B603-42EE-9093-C841D5956944}" srcId="{5158A30B-F3CB-497A-8539-1A4A6CAE6D11}" destId="{40778938-0FC8-4BE3-9074-03D66ED95FD3}" srcOrd="5" destOrd="0" parTransId="{EA79D21F-7FE8-4836-B65B-6A8DCB5A7F64}" sibTransId="{5C6BEB55-892B-4D91-A68B-DE350257CA29}"/>
    <dgm:cxn modelId="{A8B54D5A-E211-994F-B720-62153C292928}" type="presOf" srcId="{4DE114DE-43F2-416E-A63E-1EFFDDAA3500}" destId="{6E4A7441-E7AA-F241-B73A-EAB7C06646F2}" srcOrd="0" destOrd="1" presId="urn:microsoft.com/office/officeart/2005/8/layout/vList2"/>
    <dgm:cxn modelId="{A8C59B63-3BA2-2B46-B1E4-13174E12E50E}" type="presOf" srcId="{85144C12-5DA7-4C96-BD0E-8AC8C8FA4DF0}" destId="{06F963DF-AB55-A043-868D-ACB0BD0887CF}" srcOrd="0" destOrd="0" presId="urn:microsoft.com/office/officeart/2005/8/layout/vList2"/>
    <dgm:cxn modelId="{D0F35168-0F63-477B-89EA-026CB3CE083E}" srcId="{85144C12-5DA7-4C96-BD0E-8AC8C8FA4DF0}" destId="{5A61D5A8-4B03-4FDB-ABCE-14C55CAFFFC3}" srcOrd="7" destOrd="0" parTransId="{756433A5-A77A-4B58-8A14-1E3FB098E6E3}" sibTransId="{1E4BA53F-CFBD-46C5-A3E0-B4F55A264B2F}"/>
    <dgm:cxn modelId="{208C086E-3129-7A46-8B8D-D4D8920C16BF}" type="presOf" srcId="{82335BE7-0799-4920-A93C-25567D0C0C2F}" destId="{6E4A7441-E7AA-F241-B73A-EAB7C06646F2}" srcOrd="0" destOrd="6" presId="urn:microsoft.com/office/officeart/2005/8/layout/vList2"/>
    <dgm:cxn modelId="{1123D175-BAE0-4204-9CBB-96ED5DB7C110}" srcId="{5158A30B-F3CB-497A-8539-1A4A6CAE6D11}" destId="{0B0A5075-DF48-4800-A845-76E69365C297}" srcOrd="4" destOrd="0" parTransId="{D3BE85E2-6916-43AB-88A3-11108635916B}" sibTransId="{CB60EF75-7FDB-4ED4-A5F3-49EE1A8E078D}"/>
    <dgm:cxn modelId="{E3B6897C-CE58-1242-8F05-DAE538945839}" type="presOf" srcId="{86E05CEA-3064-41CF-BE55-5B2F053FF8B5}" destId="{6E4A7441-E7AA-F241-B73A-EAB7C06646F2}" srcOrd="0" destOrd="0" presId="urn:microsoft.com/office/officeart/2005/8/layout/vList2"/>
    <dgm:cxn modelId="{2760907D-3171-4858-9EA6-7F1E7A12C4D8}" srcId="{85144C12-5DA7-4C96-BD0E-8AC8C8FA4DF0}" destId="{35DC8534-F1A3-4EB9-B15F-CC16D5EA375A}" srcOrd="5" destOrd="0" parTransId="{3A7DA5F9-E0C4-47CD-92F3-C2AC5BA70EB1}" sibTransId="{F59B6036-D443-4BF5-9840-3103CA310C92}"/>
    <dgm:cxn modelId="{A14BB384-FB15-4CCC-AFB7-E5377FBCD193}" srcId="{85144C12-5DA7-4C96-BD0E-8AC8C8FA4DF0}" destId="{86E05CEA-3064-41CF-BE55-5B2F053FF8B5}" srcOrd="0" destOrd="0" parTransId="{C1B9F1C0-EA29-4808-B2C8-222D244456C0}" sibTransId="{F3C5D1A5-C635-4F02-8334-1206D3E1100E}"/>
    <dgm:cxn modelId="{FD393385-84A2-B94A-9B23-797374E0B1A9}" type="presOf" srcId="{09257ED5-1CF3-434B-855F-22843D2106E4}" destId="{F3A0008C-4EE8-D94E-BC71-0CBFBDC5667E}" srcOrd="0" destOrd="0" presId="urn:microsoft.com/office/officeart/2005/8/layout/vList2"/>
    <dgm:cxn modelId="{71CEF086-EA4F-4FF7-B074-CCF294B2438D}" srcId="{85144C12-5DA7-4C96-BD0E-8AC8C8FA4DF0}" destId="{82335BE7-0799-4920-A93C-25567D0C0C2F}" srcOrd="6" destOrd="0" parTransId="{8FE5B810-E56D-44FD-86A3-6506CD62B258}" sibTransId="{452EAF65-6B01-4E73-A58E-60443DEBD7AC}"/>
    <dgm:cxn modelId="{7E99CA91-AF27-4BAA-B86B-1A5650421C4A}" srcId="{85144C12-5DA7-4C96-BD0E-8AC8C8FA4DF0}" destId="{4FB79510-74C0-4F6B-AB16-F7A0C96EE082}" srcOrd="4" destOrd="0" parTransId="{76C8C369-89BD-471C-B47D-54F1A988B47F}" sibTransId="{E41ED487-0EC2-4726-BDF3-1BD300DE420A}"/>
    <dgm:cxn modelId="{39597E9F-5C85-6745-AAAC-21B6F93E1749}" type="presOf" srcId="{1C63C023-F123-46DD-B44D-0E485B652663}" destId="{6C50502C-ED41-F040-ADEB-BF63BCF6FF4B}" srcOrd="0" destOrd="0" presId="urn:microsoft.com/office/officeart/2005/8/layout/vList2"/>
    <dgm:cxn modelId="{9BA872BA-091E-447D-81AD-F409636A61D3}" srcId="{5158A30B-F3CB-497A-8539-1A4A6CAE6D11}" destId="{09257ED5-1CF3-434B-855F-22843D2106E4}" srcOrd="1" destOrd="0" parTransId="{FEEDF5CF-31C6-4D1B-A7BD-CFFA1C345E22}" sibTransId="{AFF0608C-7174-49E7-8502-75CE2D24C94F}"/>
    <dgm:cxn modelId="{0DC6C2C2-7BC4-2446-B1CE-A48FA4CD5C5A}" type="presOf" srcId="{35DC8534-F1A3-4EB9-B15F-CC16D5EA375A}" destId="{6E4A7441-E7AA-F241-B73A-EAB7C06646F2}" srcOrd="0" destOrd="5" presId="urn:microsoft.com/office/officeart/2005/8/layout/vList2"/>
    <dgm:cxn modelId="{FFD536C5-89E7-5D45-8903-5FD1784CEF9E}" type="presOf" srcId="{0B0A5075-DF48-4800-A845-76E69365C297}" destId="{43F8E6CC-41BD-FF4A-9E6C-720BAD12166A}" srcOrd="0" destOrd="0" presId="urn:microsoft.com/office/officeart/2005/8/layout/vList2"/>
    <dgm:cxn modelId="{87EBD5C9-580A-42C4-8920-3A50936AEC27}" srcId="{5158A30B-F3CB-497A-8539-1A4A6CAE6D11}" destId="{85144C12-5DA7-4C96-BD0E-8AC8C8FA4DF0}" srcOrd="2" destOrd="0" parTransId="{4253D047-ED7C-4BF6-BE37-4FA605310858}" sibTransId="{891E1F59-0D8C-4BA4-A905-DBBE4467C5C0}"/>
    <dgm:cxn modelId="{963986DE-DADA-6D4F-BE6E-6FACBA68BA27}" type="presOf" srcId="{97DC475E-B0B5-477F-BC0A-5973E0A48E53}" destId="{6E4A7441-E7AA-F241-B73A-EAB7C06646F2}" srcOrd="0" destOrd="2" presId="urn:microsoft.com/office/officeart/2005/8/layout/vList2"/>
    <dgm:cxn modelId="{C37C60EF-EC18-43BC-8E22-7D695FCE7EFB}" srcId="{5158A30B-F3CB-497A-8539-1A4A6CAE6D11}" destId="{FF58B0DE-3DD7-4E16-BA44-627BD00AB6A6}" srcOrd="3" destOrd="0" parTransId="{34B49B3F-6545-4145-A1B2-41EC62861ECF}" sibTransId="{13D014AC-68B3-4DAD-82D4-A1AE36EAD637}"/>
    <dgm:cxn modelId="{8B258EF1-1AF1-9448-B976-CF58E664659F}" type="presOf" srcId="{FF58B0DE-3DD7-4E16-BA44-627BD00AB6A6}" destId="{EFB2EB5B-B70F-FE41-A9D5-82D391C76AB6}" srcOrd="0" destOrd="0" presId="urn:microsoft.com/office/officeart/2005/8/layout/vList2"/>
    <dgm:cxn modelId="{0B1861F6-01C7-4E4A-AF38-7742DBD59B3D}" type="presOf" srcId="{9106E0A1-0B5A-4678-8C5E-02457ACDE679}" destId="{6E4A7441-E7AA-F241-B73A-EAB7C06646F2}" srcOrd="0" destOrd="3" presId="urn:microsoft.com/office/officeart/2005/8/layout/vList2"/>
    <dgm:cxn modelId="{0F950FFD-9FCC-5E49-9586-64C3F87FA712}" type="presOf" srcId="{5A61D5A8-4B03-4FDB-ABCE-14C55CAFFFC3}" destId="{6E4A7441-E7AA-F241-B73A-EAB7C06646F2}" srcOrd="0" destOrd="7" presId="urn:microsoft.com/office/officeart/2005/8/layout/vList2"/>
    <dgm:cxn modelId="{E97F48FD-1A43-4C10-9C75-42D69CF36310}" srcId="{85144C12-5DA7-4C96-BD0E-8AC8C8FA4DF0}" destId="{97DC475E-B0B5-477F-BC0A-5973E0A48E53}" srcOrd="2" destOrd="0" parTransId="{2498AF71-B7F3-4A82-A678-7D582E1301F3}" sibTransId="{521A9457-A9B6-42A6-BFD2-9BDBA812274B}"/>
    <dgm:cxn modelId="{D631F22E-3F51-594E-9959-3BE41FC679F3}" type="presParOf" srcId="{399F9A0B-ECAE-7A4F-A036-8FDDE7C1BBCD}" destId="{6C50502C-ED41-F040-ADEB-BF63BCF6FF4B}" srcOrd="0" destOrd="0" presId="urn:microsoft.com/office/officeart/2005/8/layout/vList2"/>
    <dgm:cxn modelId="{619EEE6B-7FCE-1B44-8389-A357626259B4}" type="presParOf" srcId="{399F9A0B-ECAE-7A4F-A036-8FDDE7C1BBCD}" destId="{21DAB82A-DAAB-B344-9288-179EC3D03D5D}" srcOrd="1" destOrd="0" presId="urn:microsoft.com/office/officeart/2005/8/layout/vList2"/>
    <dgm:cxn modelId="{B42B38E1-B5ED-714F-9E77-6073FE531753}" type="presParOf" srcId="{399F9A0B-ECAE-7A4F-A036-8FDDE7C1BBCD}" destId="{F3A0008C-4EE8-D94E-BC71-0CBFBDC5667E}" srcOrd="2" destOrd="0" presId="urn:microsoft.com/office/officeart/2005/8/layout/vList2"/>
    <dgm:cxn modelId="{CAF5B68D-599D-6140-8884-3397465ED906}" type="presParOf" srcId="{399F9A0B-ECAE-7A4F-A036-8FDDE7C1BBCD}" destId="{8A53CFA6-D8DE-1B4C-BCFE-1EBBAC5F08DA}" srcOrd="3" destOrd="0" presId="urn:microsoft.com/office/officeart/2005/8/layout/vList2"/>
    <dgm:cxn modelId="{F05CE7CE-1D78-0D4E-BCDF-0101E6F29306}" type="presParOf" srcId="{399F9A0B-ECAE-7A4F-A036-8FDDE7C1BBCD}" destId="{06F963DF-AB55-A043-868D-ACB0BD0887CF}" srcOrd="4" destOrd="0" presId="urn:microsoft.com/office/officeart/2005/8/layout/vList2"/>
    <dgm:cxn modelId="{46CEACE8-47C0-E542-A085-03918BD7C9C6}" type="presParOf" srcId="{399F9A0B-ECAE-7A4F-A036-8FDDE7C1BBCD}" destId="{6E4A7441-E7AA-F241-B73A-EAB7C06646F2}" srcOrd="5" destOrd="0" presId="urn:microsoft.com/office/officeart/2005/8/layout/vList2"/>
    <dgm:cxn modelId="{5FACC4E0-4C3B-E84C-A831-8DB4B22D0272}" type="presParOf" srcId="{399F9A0B-ECAE-7A4F-A036-8FDDE7C1BBCD}" destId="{EFB2EB5B-B70F-FE41-A9D5-82D391C76AB6}" srcOrd="6" destOrd="0" presId="urn:microsoft.com/office/officeart/2005/8/layout/vList2"/>
    <dgm:cxn modelId="{E6C3F3C2-31B0-4C45-9735-7453F2BD96FC}" type="presParOf" srcId="{399F9A0B-ECAE-7A4F-A036-8FDDE7C1BBCD}" destId="{5D9A10FC-BFD3-974B-A73A-7E94522AC064}" srcOrd="7" destOrd="0" presId="urn:microsoft.com/office/officeart/2005/8/layout/vList2"/>
    <dgm:cxn modelId="{1E9EDECC-862B-FA4D-ABF0-7736153F8315}" type="presParOf" srcId="{399F9A0B-ECAE-7A4F-A036-8FDDE7C1BBCD}" destId="{43F8E6CC-41BD-FF4A-9E6C-720BAD12166A}" srcOrd="8" destOrd="0" presId="urn:microsoft.com/office/officeart/2005/8/layout/vList2"/>
    <dgm:cxn modelId="{EB17858D-808C-074E-8613-D965D23DF000}" type="presParOf" srcId="{399F9A0B-ECAE-7A4F-A036-8FDDE7C1BBCD}" destId="{24CD32DA-5784-C648-85AD-11B37FB0218C}" srcOrd="9" destOrd="0" presId="urn:microsoft.com/office/officeart/2005/8/layout/vList2"/>
    <dgm:cxn modelId="{6701728E-7F35-4443-9E42-B273153E8760}" type="presParOf" srcId="{399F9A0B-ECAE-7A4F-A036-8FDDE7C1BBCD}" destId="{34B8DDE8-30E1-8B42-AE30-F2AEE3851BD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CD4C1-FBAB-4DC0-BD9A-9DE29CDCFE4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CF803B1-293A-4CD1-81FF-20B777705F9A}">
      <dgm:prSet/>
      <dgm:spPr/>
      <dgm:t>
        <a:bodyPr/>
        <a:lstStyle/>
        <a:p>
          <a:pPr>
            <a:lnSpc>
              <a:spcPct val="100000"/>
            </a:lnSpc>
          </a:pPr>
          <a:r>
            <a:rPr lang="en-US"/>
            <a:t>We have data before implementing TPS and the number of SPs never seem to go down.</a:t>
          </a:r>
        </a:p>
      </dgm:t>
    </dgm:pt>
    <dgm:pt modelId="{856FC385-3857-4AD2-AF3C-68C81C628047}" type="parTrans" cxnId="{2548E05C-3B2F-47B2-9648-81AB014142A5}">
      <dgm:prSet/>
      <dgm:spPr/>
      <dgm:t>
        <a:bodyPr/>
        <a:lstStyle/>
        <a:p>
          <a:endParaRPr lang="en-US"/>
        </a:p>
      </dgm:t>
    </dgm:pt>
    <dgm:pt modelId="{7E28EE0B-384C-44AA-81B3-B700253CF890}" type="sibTrans" cxnId="{2548E05C-3B2F-47B2-9648-81AB014142A5}">
      <dgm:prSet/>
      <dgm:spPr/>
      <dgm:t>
        <a:bodyPr/>
        <a:lstStyle/>
        <a:p>
          <a:endParaRPr lang="en-US"/>
        </a:p>
      </dgm:t>
    </dgm:pt>
    <dgm:pt modelId="{AC31DDB5-F19D-4091-B3EE-9F2DB3930942}">
      <dgm:prSet/>
      <dgm:spPr/>
      <dgm:t>
        <a:bodyPr/>
        <a:lstStyle/>
        <a:p>
          <a:pPr>
            <a:lnSpc>
              <a:spcPct val="100000"/>
            </a:lnSpc>
          </a:pPr>
          <a:r>
            <a:rPr lang="en-US"/>
            <a:t>SPs closed weekly is significantly less than the amount open weekly. Average </a:t>
          </a:r>
          <a:r>
            <a:rPr lang="en-US" b="1"/>
            <a:t>SP Closed &lt; 4</a:t>
          </a:r>
          <a:endParaRPr lang="en-US"/>
        </a:p>
      </dgm:t>
    </dgm:pt>
    <dgm:pt modelId="{9CD2B52A-CE86-4A81-9491-D6CBFB560E51}" type="parTrans" cxnId="{3E244765-2E80-4742-9482-FE0F21E0D12A}">
      <dgm:prSet/>
      <dgm:spPr/>
      <dgm:t>
        <a:bodyPr/>
        <a:lstStyle/>
        <a:p>
          <a:endParaRPr lang="en-US"/>
        </a:p>
      </dgm:t>
    </dgm:pt>
    <dgm:pt modelId="{BDF5FA13-F37F-45E1-9038-0E961AF5668C}" type="sibTrans" cxnId="{3E244765-2E80-4742-9482-FE0F21E0D12A}">
      <dgm:prSet/>
      <dgm:spPr/>
      <dgm:t>
        <a:bodyPr/>
        <a:lstStyle/>
        <a:p>
          <a:endParaRPr lang="en-US"/>
        </a:p>
      </dgm:t>
    </dgm:pt>
    <dgm:pt modelId="{DB4A0C68-839A-431D-B776-7306C1FCD13F}">
      <dgm:prSet/>
      <dgm:spPr/>
      <dgm:t>
        <a:bodyPr/>
        <a:lstStyle/>
        <a:p>
          <a:pPr>
            <a:lnSpc>
              <a:spcPct val="100000"/>
            </a:lnSpc>
          </a:pPr>
          <a:r>
            <a:rPr lang="en-US"/>
            <a:t>There is a handful of SPs that are repeated SPs that have already been reported. Average </a:t>
          </a:r>
          <a:r>
            <a:rPr lang="en-US" b="1"/>
            <a:t>SP Repeated &gt; 5</a:t>
          </a:r>
          <a:endParaRPr lang="en-US"/>
        </a:p>
      </dgm:t>
    </dgm:pt>
    <dgm:pt modelId="{4B0BD8FF-28D6-44E1-93A3-17437232599C}" type="parTrans" cxnId="{3D3C3305-F517-4206-85C5-B14C82048807}">
      <dgm:prSet/>
      <dgm:spPr/>
      <dgm:t>
        <a:bodyPr/>
        <a:lstStyle/>
        <a:p>
          <a:endParaRPr lang="en-US"/>
        </a:p>
      </dgm:t>
    </dgm:pt>
    <dgm:pt modelId="{D7FAF0A6-57C7-4CB0-8CD3-072CB3F70318}" type="sibTrans" cxnId="{3D3C3305-F517-4206-85C5-B14C82048807}">
      <dgm:prSet/>
      <dgm:spPr/>
      <dgm:t>
        <a:bodyPr/>
        <a:lstStyle/>
        <a:p>
          <a:endParaRPr lang="en-US"/>
        </a:p>
      </dgm:t>
    </dgm:pt>
    <dgm:pt modelId="{E8595D22-DD2D-461B-B7C1-C92C2F58651A}">
      <dgm:prSet/>
      <dgm:spPr/>
      <dgm:t>
        <a:bodyPr/>
        <a:lstStyle/>
        <a:p>
          <a:pPr>
            <a:lnSpc>
              <a:spcPct val="100000"/>
            </a:lnSpc>
          </a:pPr>
          <a:r>
            <a:rPr lang="en-US"/>
            <a:t>Repeated SPs waste the time of the systems engineers are doing double the work on these repeats</a:t>
          </a:r>
        </a:p>
      </dgm:t>
    </dgm:pt>
    <dgm:pt modelId="{BEA8484C-D8CB-4F3A-8784-BE0418FC7D5D}" type="parTrans" cxnId="{457A41BD-5A95-42DF-A7AD-A05B96C7DC51}">
      <dgm:prSet/>
      <dgm:spPr/>
      <dgm:t>
        <a:bodyPr/>
        <a:lstStyle/>
        <a:p>
          <a:endParaRPr lang="en-US"/>
        </a:p>
      </dgm:t>
    </dgm:pt>
    <dgm:pt modelId="{F50DDF25-67A6-423D-B367-F349DC234E42}" type="sibTrans" cxnId="{457A41BD-5A95-42DF-A7AD-A05B96C7DC51}">
      <dgm:prSet/>
      <dgm:spPr/>
      <dgm:t>
        <a:bodyPr/>
        <a:lstStyle/>
        <a:p>
          <a:endParaRPr lang="en-US"/>
        </a:p>
      </dgm:t>
    </dgm:pt>
    <dgm:pt modelId="{BA42D8B0-BF9A-4602-BFE3-DC61F1E46BF8}">
      <dgm:prSet/>
      <dgm:spPr/>
      <dgm:t>
        <a:bodyPr/>
        <a:lstStyle/>
        <a:p>
          <a:pPr>
            <a:lnSpc>
              <a:spcPct val="100000"/>
            </a:lnSpc>
          </a:pPr>
          <a:r>
            <a:rPr lang="en-US"/>
            <a:t>There was no specific method to assigning out SP. Therefore, we looked how we could apply Principle 4</a:t>
          </a:r>
        </a:p>
      </dgm:t>
    </dgm:pt>
    <dgm:pt modelId="{9935EAD8-92F7-41A2-A662-63BBDB219394}" type="parTrans" cxnId="{A3750759-55BD-4D37-90DA-7E865B863924}">
      <dgm:prSet/>
      <dgm:spPr/>
      <dgm:t>
        <a:bodyPr/>
        <a:lstStyle/>
        <a:p>
          <a:endParaRPr lang="en-US"/>
        </a:p>
      </dgm:t>
    </dgm:pt>
    <dgm:pt modelId="{AAC7C56F-FB1A-4768-BDFB-717DF767A3E2}" type="sibTrans" cxnId="{A3750759-55BD-4D37-90DA-7E865B863924}">
      <dgm:prSet/>
      <dgm:spPr/>
      <dgm:t>
        <a:bodyPr/>
        <a:lstStyle/>
        <a:p>
          <a:endParaRPr lang="en-US"/>
        </a:p>
      </dgm:t>
    </dgm:pt>
    <dgm:pt modelId="{2A1B4E07-9F42-4093-99F8-64D0BCF2C669}" type="pres">
      <dgm:prSet presAssocID="{BF2CD4C1-FBAB-4DC0-BD9A-9DE29CDCFE4B}" presName="root" presStyleCnt="0">
        <dgm:presLayoutVars>
          <dgm:dir/>
          <dgm:resizeHandles val="exact"/>
        </dgm:presLayoutVars>
      </dgm:prSet>
      <dgm:spPr/>
    </dgm:pt>
    <dgm:pt modelId="{3A40436A-4B8A-4F26-BDCA-DC2C9B2F8494}" type="pres">
      <dgm:prSet presAssocID="{3CF803B1-293A-4CD1-81FF-20B777705F9A}" presName="compNode" presStyleCnt="0"/>
      <dgm:spPr/>
    </dgm:pt>
    <dgm:pt modelId="{53E9E713-862A-4265-AD97-72E5B3004988}" type="pres">
      <dgm:prSet presAssocID="{3CF803B1-293A-4CD1-81FF-20B777705F9A}" presName="bgRect" presStyleLbl="bgShp" presStyleIdx="0" presStyleCnt="5"/>
      <dgm:spPr/>
    </dgm:pt>
    <dgm:pt modelId="{A574CBCE-9D7D-4C55-9F4C-223805AE0C19}" type="pres">
      <dgm:prSet presAssocID="{3CF803B1-293A-4CD1-81FF-20B777705F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99204F3-CE71-4C46-9552-2795ECC2FEF6}" type="pres">
      <dgm:prSet presAssocID="{3CF803B1-293A-4CD1-81FF-20B777705F9A}" presName="spaceRect" presStyleCnt="0"/>
      <dgm:spPr/>
    </dgm:pt>
    <dgm:pt modelId="{7DEAEB81-B885-4256-80DC-05F1FACBC0DC}" type="pres">
      <dgm:prSet presAssocID="{3CF803B1-293A-4CD1-81FF-20B777705F9A}" presName="parTx" presStyleLbl="revTx" presStyleIdx="0" presStyleCnt="5">
        <dgm:presLayoutVars>
          <dgm:chMax val="0"/>
          <dgm:chPref val="0"/>
        </dgm:presLayoutVars>
      </dgm:prSet>
      <dgm:spPr/>
    </dgm:pt>
    <dgm:pt modelId="{632D110C-6225-411B-996E-7DF4CE4D92C1}" type="pres">
      <dgm:prSet presAssocID="{7E28EE0B-384C-44AA-81B3-B700253CF890}" presName="sibTrans" presStyleCnt="0"/>
      <dgm:spPr/>
    </dgm:pt>
    <dgm:pt modelId="{0CF6F9F9-E66D-4397-8222-F87B691ABC58}" type="pres">
      <dgm:prSet presAssocID="{AC31DDB5-F19D-4091-B3EE-9F2DB3930942}" presName="compNode" presStyleCnt="0"/>
      <dgm:spPr/>
    </dgm:pt>
    <dgm:pt modelId="{D4F7037D-254E-4F43-8D54-56ED49598EE9}" type="pres">
      <dgm:prSet presAssocID="{AC31DDB5-F19D-4091-B3EE-9F2DB3930942}" presName="bgRect" presStyleLbl="bgShp" presStyleIdx="1" presStyleCnt="5"/>
      <dgm:spPr/>
    </dgm:pt>
    <dgm:pt modelId="{A4B73521-9854-49BD-AFE8-2FC63AEE5C26}" type="pres">
      <dgm:prSet presAssocID="{AC31DDB5-F19D-4091-B3EE-9F2DB39309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 Polo player"/>
        </a:ext>
      </dgm:extLst>
    </dgm:pt>
    <dgm:pt modelId="{A533AE09-D6F4-4EFD-B9C6-5A5137FBEAC9}" type="pres">
      <dgm:prSet presAssocID="{AC31DDB5-F19D-4091-B3EE-9F2DB3930942}" presName="spaceRect" presStyleCnt="0"/>
      <dgm:spPr/>
    </dgm:pt>
    <dgm:pt modelId="{72F0E984-3F88-423B-8D75-A1327C356066}" type="pres">
      <dgm:prSet presAssocID="{AC31DDB5-F19D-4091-B3EE-9F2DB3930942}" presName="parTx" presStyleLbl="revTx" presStyleIdx="1" presStyleCnt="5">
        <dgm:presLayoutVars>
          <dgm:chMax val="0"/>
          <dgm:chPref val="0"/>
        </dgm:presLayoutVars>
      </dgm:prSet>
      <dgm:spPr/>
    </dgm:pt>
    <dgm:pt modelId="{271C060E-A306-4232-BC84-6EE4A6C10B70}" type="pres">
      <dgm:prSet presAssocID="{BDF5FA13-F37F-45E1-9038-0E961AF5668C}" presName="sibTrans" presStyleCnt="0"/>
      <dgm:spPr/>
    </dgm:pt>
    <dgm:pt modelId="{21CD5F50-A605-4342-A5D3-DAFC071AF774}" type="pres">
      <dgm:prSet presAssocID="{DB4A0C68-839A-431D-B776-7306C1FCD13F}" presName="compNode" presStyleCnt="0"/>
      <dgm:spPr/>
    </dgm:pt>
    <dgm:pt modelId="{0F6347C5-F08F-4C8E-8385-E8ED231B3C6C}" type="pres">
      <dgm:prSet presAssocID="{DB4A0C68-839A-431D-B776-7306C1FCD13F}" presName="bgRect" presStyleLbl="bgShp" presStyleIdx="2" presStyleCnt="5"/>
      <dgm:spPr/>
    </dgm:pt>
    <dgm:pt modelId="{33E6F817-BA35-45B9-884E-A8E80FC3D340}" type="pres">
      <dgm:prSet presAssocID="{DB4A0C68-839A-431D-B776-7306C1FCD1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lle"/>
        </a:ext>
      </dgm:extLst>
    </dgm:pt>
    <dgm:pt modelId="{261E73E2-4B6A-4F61-9106-45B794BBF960}" type="pres">
      <dgm:prSet presAssocID="{DB4A0C68-839A-431D-B776-7306C1FCD13F}" presName="spaceRect" presStyleCnt="0"/>
      <dgm:spPr/>
    </dgm:pt>
    <dgm:pt modelId="{D51CD40E-AE4C-4154-8DCF-E3B2F54585EB}" type="pres">
      <dgm:prSet presAssocID="{DB4A0C68-839A-431D-B776-7306C1FCD13F}" presName="parTx" presStyleLbl="revTx" presStyleIdx="2" presStyleCnt="5">
        <dgm:presLayoutVars>
          <dgm:chMax val="0"/>
          <dgm:chPref val="0"/>
        </dgm:presLayoutVars>
      </dgm:prSet>
      <dgm:spPr/>
    </dgm:pt>
    <dgm:pt modelId="{05E292F0-B473-40B3-A4E6-E6135EDD4D9E}" type="pres">
      <dgm:prSet presAssocID="{D7FAF0A6-57C7-4CB0-8CD3-072CB3F70318}" presName="sibTrans" presStyleCnt="0"/>
      <dgm:spPr/>
    </dgm:pt>
    <dgm:pt modelId="{DDFD3F71-6354-4F46-93DB-402BEDB8855E}" type="pres">
      <dgm:prSet presAssocID="{E8595D22-DD2D-461B-B7C1-C92C2F58651A}" presName="compNode" presStyleCnt="0"/>
      <dgm:spPr/>
    </dgm:pt>
    <dgm:pt modelId="{41587BB7-E7F5-4C33-B1FA-39C05A2BBAE4}" type="pres">
      <dgm:prSet presAssocID="{E8595D22-DD2D-461B-B7C1-C92C2F58651A}" presName="bgRect" presStyleLbl="bgShp" presStyleIdx="3" presStyleCnt="5"/>
      <dgm:spPr/>
    </dgm:pt>
    <dgm:pt modelId="{6868BD86-6DE6-4F9A-B1DC-67AB6C06479E}" type="pres">
      <dgm:prSet presAssocID="{E8595D22-DD2D-461B-B7C1-C92C2F58651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watch"/>
        </a:ext>
      </dgm:extLst>
    </dgm:pt>
    <dgm:pt modelId="{8B7D5252-86C4-4588-BCEB-8267B95FFCC8}" type="pres">
      <dgm:prSet presAssocID="{E8595D22-DD2D-461B-B7C1-C92C2F58651A}" presName="spaceRect" presStyleCnt="0"/>
      <dgm:spPr/>
    </dgm:pt>
    <dgm:pt modelId="{7E92CA97-D4F2-4312-A3A2-2BA4E3FF100F}" type="pres">
      <dgm:prSet presAssocID="{E8595D22-DD2D-461B-B7C1-C92C2F58651A}" presName="parTx" presStyleLbl="revTx" presStyleIdx="3" presStyleCnt="5">
        <dgm:presLayoutVars>
          <dgm:chMax val="0"/>
          <dgm:chPref val="0"/>
        </dgm:presLayoutVars>
      </dgm:prSet>
      <dgm:spPr/>
    </dgm:pt>
    <dgm:pt modelId="{40C64CF4-A769-40B6-BF67-5D3876C399CE}" type="pres">
      <dgm:prSet presAssocID="{F50DDF25-67A6-423D-B367-F349DC234E42}" presName="sibTrans" presStyleCnt="0"/>
      <dgm:spPr/>
    </dgm:pt>
    <dgm:pt modelId="{AE783119-320B-40DF-80C1-CDB74C4DE3BF}" type="pres">
      <dgm:prSet presAssocID="{BA42D8B0-BF9A-4602-BFE3-DC61F1E46BF8}" presName="compNode" presStyleCnt="0"/>
      <dgm:spPr/>
    </dgm:pt>
    <dgm:pt modelId="{7B45A1DD-22CD-4722-BDAE-52726C09B72A}" type="pres">
      <dgm:prSet presAssocID="{BA42D8B0-BF9A-4602-BFE3-DC61F1E46BF8}" presName="bgRect" presStyleLbl="bgShp" presStyleIdx="4" presStyleCnt="5"/>
      <dgm:spPr/>
    </dgm:pt>
    <dgm:pt modelId="{5D8AEAD1-4C35-48FD-A35B-65FD4FFB41C5}" type="pres">
      <dgm:prSet presAssocID="{BA42D8B0-BF9A-4602-BFE3-DC61F1E46BF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Irritant"/>
        </a:ext>
      </dgm:extLst>
    </dgm:pt>
    <dgm:pt modelId="{94691F8F-D5B5-44CC-A105-A8436061EDC2}" type="pres">
      <dgm:prSet presAssocID="{BA42D8B0-BF9A-4602-BFE3-DC61F1E46BF8}" presName="spaceRect" presStyleCnt="0"/>
      <dgm:spPr/>
    </dgm:pt>
    <dgm:pt modelId="{295CF17A-6D12-464C-9CDA-657C2C0CA474}" type="pres">
      <dgm:prSet presAssocID="{BA42D8B0-BF9A-4602-BFE3-DC61F1E46BF8}" presName="parTx" presStyleLbl="revTx" presStyleIdx="4" presStyleCnt="5">
        <dgm:presLayoutVars>
          <dgm:chMax val="0"/>
          <dgm:chPref val="0"/>
        </dgm:presLayoutVars>
      </dgm:prSet>
      <dgm:spPr/>
    </dgm:pt>
  </dgm:ptLst>
  <dgm:cxnLst>
    <dgm:cxn modelId="{3D3C3305-F517-4206-85C5-B14C82048807}" srcId="{BF2CD4C1-FBAB-4DC0-BD9A-9DE29CDCFE4B}" destId="{DB4A0C68-839A-431D-B776-7306C1FCD13F}" srcOrd="2" destOrd="0" parTransId="{4B0BD8FF-28D6-44E1-93A3-17437232599C}" sibTransId="{D7FAF0A6-57C7-4CB0-8CD3-072CB3F70318}"/>
    <dgm:cxn modelId="{50DA7433-AFA0-4CE0-BEC5-F478C282BD6C}" type="presOf" srcId="{AC31DDB5-F19D-4091-B3EE-9F2DB3930942}" destId="{72F0E984-3F88-423B-8D75-A1327C356066}" srcOrd="0" destOrd="0" presId="urn:microsoft.com/office/officeart/2018/2/layout/IconVerticalSolidList"/>
    <dgm:cxn modelId="{E0685345-7451-48E6-9866-BC911C745202}" type="presOf" srcId="{3CF803B1-293A-4CD1-81FF-20B777705F9A}" destId="{7DEAEB81-B885-4256-80DC-05F1FACBC0DC}" srcOrd="0" destOrd="0" presId="urn:microsoft.com/office/officeart/2018/2/layout/IconVerticalSolidList"/>
    <dgm:cxn modelId="{DC0E3354-25B9-48B0-9BF9-49B76CF3EE6A}" type="presOf" srcId="{BA42D8B0-BF9A-4602-BFE3-DC61F1E46BF8}" destId="{295CF17A-6D12-464C-9CDA-657C2C0CA474}" srcOrd="0" destOrd="0" presId="urn:microsoft.com/office/officeart/2018/2/layout/IconVerticalSolidList"/>
    <dgm:cxn modelId="{CA65A154-A79F-45AB-A29F-D7D01A4A3B51}" type="presOf" srcId="{DB4A0C68-839A-431D-B776-7306C1FCD13F}" destId="{D51CD40E-AE4C-4154-8DCF-E3B2F54585EB}" srcOrd="0" destOrd="0" presId="urn:microsoft.com/office/officeart/2018/2/layout/IconVerticalSolidList"/>
    <dgm:cxn modelId="{A3750759-55BD-4D37-90DA-7E865B863924}" srcId="{BF2CD4C1-FBAB-4DC0-BD9A-9DE29CDCFE4B}" destId="{BA42D8B0-BF9A-4602-BFE3-DC61F1E46BF8}" srcOrd="4" destOrd="0" parTransId="{9935EAD8-92F7-41A2-A662-63BBDB219394}" sibTransId="{AAC7C56F-FB1A-4768-BDFB-717DF767A3E2}"/>
    <dgm:cxn modelId="{2548E05C-3B2F-47B2-9648-81AB014142A5}" srcId="{BF2CD4C1-FBAB-4DC0-BD9A-9DE29CDCFE4B}" destId="{3CF803B1-293A-4CD1-81FF-20B777705F9A}" srcOrd="0" destOrd="0" parTransId="{856FC385-3857-4AD2-AF3C-68C81C628047}" sibTransId="{7E28EE0B-384C-44AA-81B3-B700253CF890}"/>
    <dgm:cxn modelId="{3E244765-2E80-4742-9482-FE0F21E0D12A}" srcId="{BF2CD4C1-FBAB-4DC0-BD9A-9DE29CDCFE4B}" destId="{AC31DDB5-F19D-4091-B3EE-9F2DB3930942}" srcOrd="1" destOrd="0" parTransId="{9CD2B52A-CE86-4A81-9491-D6CBFB560E51}" sibTransId="{BDF5FA13-F37F-45E1-9038-0E961AF5668C}"/>
    <dgm:cxn modelId="{35750880-BCB3-4449-865F-6A43A3960BEF}" type="presOf" srcId="{E8595D22-DD2D-461B-B7C1-C92C2F58651A}" destId="{7E92CA97-D4F2-4312-A3A2-2BA4E3FF100F}" srcOrd="0" destOrd="0" presId="urn:microsoft.com/office/officeart/2018/2/layout/IconVerticalSolidList"/>
    <dgm:cxn modelId="{457A41BD-5A95-42DF-A7AD-A05B96C7DC51}" srcId="{BF2CD4C1-FBAB-4DC0-BD9A-9DE29CDCFE4B}" destId="{E8595D22-DD2D-461B-B7C1-C92C2F58651A}" srcOrd="3" destOrd="0" parTransId="{BEA8484C-D8CB-4F3A-8784-BE0418FC7D5D}" sibTransId="{F50DDF25-67A6-423D-B367-F349DC234E42}"/>
    <dgm:cxn modelId="{EBDD13EB-1A67-4899-9263-3AD6BE258F6F}" type="presOf" srcId="{BF2CD4C1-FBAB-4DC0-BD9A-9DE29CDCFE4B}" destId="{2A1B4E07-9F42-4093-99F8-64D0BCF2C669}" srcOrd="0" destOrd="0" presId="urn:microsoft.com/office/officeart/2018/2/layout/IconVerticalSolidList"/>
    <dgm:cxn modelId="{13BCD803-238D-49B5-A922-0A74461E318E}" type="presParOf" srcId="{2A1B4E07-9F42-4093-99F8-64D0BCF2C669}" destId="{3A40436A-4B8A-4F26-BDCA-DC2C9B2F8494}" srcOrd="0" destOrd="0" presId="urn:microsoft.com/office/officeart/2018/2/layout/IconVerticalSolidList"/>
    <dgm:cxn modelId="{5AB14C77-8AE9-4FCD-9CE3-F0621434E7F6}" type="presParOf" srcId="{3A40436A-4B8A-4F26-BDCA-DC2C9B2F8494}" destId="{53E9E713-862A-4265-AD97-72E5B3004988}" srcOrd="0" destOrd="0" presId="urn:microsoft.com/office/officeart/2018/2/layout/IconVerticalSolidList"/>
    <dgm:cxn modelId="{F49BF5F5-23CF-481E-80EE-DAFC501D20BD}" type="presParOf" srcId="{3A40436A-4B8A-4F26-BDCA-DC2C9B2F8494}" destId="{A574CBCE-9D7D-4C55-9F4C-223805AE0C19}" srcOrd="1" destOrd="0" presId="urn:microsoft.com/office/officeart/2018/2/layout/IconVerticalSolidList"/>
    <dgm:cxn modelId="{C1DDE2CD-F446-41B4-B3AD-E910FB3C1382}" type="presParOf" srcId="{3A40436A-4B8A-4F26-BDCA-DC2C9B2F8494}" destId="{399204F3-CE71-4C46-9552-2795ECC2FEF6}" srcOrd="2" destOrd="0" presId="urn:microsoft.com/office/officeart/2018/2/layout/IconVerticalSolidList"/>
    <dgm:cxn modelId="{C291A0DC-B2AA-4DBC-B7EA-EC21220C99C3}" type="presParOf" srcId="{3A40436A-4B8A-4F26-BDCA-DC2C9B2F8494}" destId="{7DEAEB81-B885-4256-80DC-05F1FACBC0DC}" srcOrd="3" destOrd="0" presId="urn:microsoft.com/office/officeart/2018/2/layout/IconVerticalSolidList"/>
    <dgm:cxn modelId="{EFE69C7D-252B-4BD2-AF1F-82E6B32B47D1}" type="presParOf" srcId="{2A1B4E07-9F42-4093-99F8-64D0BCF2C669}" destId="{632D110C-6225-411B-996E-7DF4CE4D92C1}" srcOrd="1" destOrd="0" presId="urn:microsoft.com/office/officeart/2018/2/layout/IconVerticalSolidList"/>
    <dgm:cxn modelId="{03D52DAC-CA59-4316-A7F6-5B84338963B9}" type="presParOf" srcId="{2A1B4E07-9F42-4093-99F8-64D0BCF2C669}" destId="{0CF6F9F9-E66D-4397-8222-F87B691ABC58}" srcOrd="2" destOrd="0" presId="urn:microsoft.com/office/officeart/2018/2/layout/IconVerticalSolidList"/>
    <dgm:cxn modelId="{FB079482-C1B8-43AB-82AB-64865A62B8D8}" type="presParOf" srcId="{0CF6F9F9-E66D-4397-8222-F87B691ABC58}" destId="{D4F7037D-254E-4F43-8D54-56ED49598EE9}" srcOrd="0" destOrd="0" presId="urn:microsoft.com/office/officeart/2018/2/layout/IconVerticalSolidList"/>
    <dgm:cxn modelId="{A3789DF5-9E9A-4941-985D-A6FEE7E1CECA}" type="presParOf" srcId="{0CF6F9F9-E66D-4397-8222-F87B691ABC58}" destId="{A4B73521-9854-49BD-AFE8-2FC63AEE5C26}" srcOrd="1" destOrd="0" presId="urn:microsoft.com/office/officeart/2018/2/layout/IconVerticalSolidList"/>
    <dgm:cxn modelId="{73D6D53A-5824-4209-A7B8-74AA6308D449}" type="presParOf" srcId="{0CF6F9F9-E66D-4397-8222-F87B691ABC58}" destId="{A533AE09-D6F4-4EFD-B9C6-5A5137FBEAC9}" srcOrd="2" destOrd="0" presId="urn:microsoft.com/office/officeart/2018/2/layout/IconVerticalSolidList"/>
    <dgm:cxn modelId="{CE2C7400-8A0A-41C2-8B9F-90995833FC23}" type="presParOf" srcId="{0CF6F9F9-E66D-4397-8222-F87B691ABC58}" destId="{72F0E984-3F88-423B-8D75-A1327C356066}" srcOrd="3" destOrd="0" presId="urn:microsoft.com/office/officeart/2018/2/layout/IconVerticalSolidList"/>
    <dgm:cxn modelId="{028EE5A7-2661-4206-BF74-0EB0229E55B1}" type="presParOf" srcId="{2A1B4E07-9F42-4093-99F8-64D0BCF2C669}" destId="{271C060E-A306-4232-BC84-6EE4A6C10B70}" srcOrd="3" destOrd="0" presId="urn:microsoft.com/office/officeart/2018/2/layout/IconVerticalSolidList"/>
    <dgm:cxn modelId="{BAFD418C-7BF5-4B63-AD9C-BFD99351D54A}" type="presParOf" srcId="{2A1B4E07-9F42-4093-99F8-64D0BCF2C669}" destId="{21CD5F50-A605-4342-A5D3-DAFC071AF774}" srcOrd="4" destOrd="0" presId="urn:microsoft.com/office/officeart/2018/2/layout/IconVerticalSolidList"/>
    <dgm:cxn modelId="{B2DD305B-CD26-4B03-94B5-77D705E87913}" type="presParOf" srcId="{21CD5F50-A605-4342-A5D3-DAFC071AF774}" destId="{0F6347C5-F08F-4C8E-8385-E8ED231B3C6C}" srcOrd="0" destOrd="0" presId="urn:microsoft.com/office/officeart/2018/2/layout/IconVerticalSolidList"/>
    <dgm:cxn modelId="{28951C21-BA94-4823-A119-B7E05269F189}" type="presParOf" srcId="{21CD5F50-A605-4342-A5D3-DAFC071AF774}" destId="{33E6F817-BA35-45B9-884E-A8E80FC3D340}" srcOrd="1" destOrd="0" presId="urn:microsoft.com/office/officeart/2018/2/layout/IconVerticalSolidList"/>
    <dgm:cxn modelId="{872FE20D-509B-47AF-B53B-76D444A41571}" type="presParOf" srcId="{21CD5F50-A605-4342-A5D3-DAFC071AF774}" destId="{261E73E2-4B6A-4F61-9106-45B794BBF960}" srcOrd="2" destOrd="0" presId="urn:microsoft.com/office/officeart/2018/2/layout/IconVerticalSolidList"/>
    <dgm:cxn modelId="{2A24710B-F7A8-41EE-99FD-93E62A18ACC4}" type="presParOf" srcId="{21CD5F50-A605-4342-A5D3-DAFC071AF774}" destId="{D51CD40E-AE4C-4154-8DCF-E3B2F54585EB}" srcOrd="3" destOrd="0" presId="urn:microsoft.com/office/officeart/2018/2/layout/IconVerticalSolidList"/>
    <dgm:cxn modelId="{E202D946-8395-4B60-BC61-04DF469C1BDA}" type="presParOf" srcId="{2A1B4E07-9F42-4093-99F8-64D0BCF2C669}" destId="{05E292F0-B473-40B3-A4E6-E6135EDD4D9E}" srcOrd="5" destOrd="0" presId="urn:microsoft.com/office/officeart/2018/2/layout/IconVerticalSolidList"/>
    <dgm:cxn modelId="{D10FFB1B-C38A-40D1-9FC6-6F4EE30EF864}" type="presParOf" srcId="{2A1B4E07-9F42-4093-99F8-64D0BCF2C669}" destId="{DDFD3F71-6354-4F46-93DB-402BEDB8855E}" srcOrd="6" destOrd="0" presId="urn:microsoft.com/office/officeart/2018/2/layout/IconVerticalSolidList"/>
    <dgm:cxn modelId="{EEC4A5E4-77D6-449C-8B52-C6F5C1AAF4F1}" type="presParOf" srcId="{DDFD3F71-6354-4F46-93DB-402BEDB8855E}" destId="{41587BB7-E7F5-4C33-B1FA-39C05A2BBAE4}" srcOrd="0" destOrd="0" presId="urn:microsoft.com/office/officeart/2018/2/layout/IconVerticalSolidList"/>
    <dgm:cxn modelId="{028BAF2C-301D-4B60-BFAC-2BAFF86DBE73}" type="presParOf" srcId="{DDFD3F71-6354-4F46-93DB-402BEDB8855E}" destId="{6868BD86-6DE6-4F9A-B1DC-67AB6C06479E}" srcOrd="1" destOrd="0" presId="urn:microsoft.com/office/officeart/2018/2/layout/IconVerticalSolidList"/>
    <dgm:cxn modelId="{899E6A3E-F9E4-4A8F-B997-8A0C8D7D387F}" type="presParOf" srcId="{DDFD3F71-6354-4F46-93DB-402BEDB8855E}" destId="{8B7D5252-86C4-4588-BCEB-8267B95FFCC8}" srcOrd="2" destOrd="0" presId="urn:microsoft.com/office/officeart/2018/2/layout/IconVerticalSolidList"/>
    <dgm:cxn modelId="{84C846F3-90A3-4215-8F2A-6544494FB462}" type="presParOf" srcId="{DDFD3F71-6354-4F46-93DB-402BEDB8855E}" destId="{7E92CA97-D4F2-4312-A3A2-2BA4E3FF100F}" srcOrd="3" destOrd="0" presId="urn:microsoft.com/office/officeart/2018/2/layout/IconVerticalSolidList"/>
    <dgm:cxn modelId="{23C2888B-DC40-4EC7-BEAF-686A0D762A07}" type="presParOf" srcId="{2A1B4E07-9F42-4093-99F8-64D0BCF2C669}" destId="{40C64CF4-A769-40B6-BF67-5D3876C399CE}" srcOrd="7" destOrd="0" presId="urn:microsoft.com/office/officeart/2018/2/layout/IconVerticalSolidList"/>
    <dgm:cxn modelId="{090F2CD8-7619-4E95-B132-9071AE7F5BE2}" type="presParOf" srcId="{2A1B4E07-9F42-4093-99F8-64D0BCF2C669}" destId="{AE783119-320B-40DF-80C1-CDB74C4DE3BF}" srcOrd="8" destOrd="0" presId="urn:microsoft.com/office/officeart/2018/2/layout/IconVerticalSolidList"/>
    <dgm:cxn modelId="{5CB3C02E-9B9D-4D87-BF51-22AF40F29B8A}" type="presParOf" srcId="{AE783119-320B-40DF-80C1-CDB74C4DE3BF}" destId="{7B45A1DD-22CD-4722-BDAE-52726C09B72A}" srcOrd="0" destOrd="0" presId="urn:microsoft.com/office/officeart/2018/2/layout/IconVerticalSolidList"/>
    <dgm:cxn modelId="{0F617B88-27C6-4695-B718-077E4A23C9DA}" type="presParOf" srcId="{AE783119-320B-40DF-80C1-CDB74C4DE3BF}" destId="{5D8AEAD1-4C35-48FD-A35B-65FD4FFB41C5}" srcOrd="1" destOrd="0" presId="urn:microsoft.com/office/officeart/2018/2/layout/IconVerticalSolidList"/>
    <dgm:cxn modelId="{7EA1C6E9-7D21-4B7F-983C-F566B27F7F1E}" type="presParOf" srcId="{AE783119-320B-40DF-80C1-CDB74C4DE3BF}" destId="{94691F8F-D5B5-44CC-A105-A8436061EDC2}" srcOrd="2" destOrd="0" presId="urn:microsoft.com/office/officeart/2018/2/layout/IconVerticalSolidList"/>
    <dgm:cxn modelId="{F3646472-E712-4D88-85B8-C2D026B7B53E}" type="presParOf" srcId="{AE783119-320B-40DF-80C1-CDB74C4DE3BF}" destId="{295CF17A-6D12-464C-9CDA-657C2C0CA4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981496-CDF2-4C67-AE74-D14144AE430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C1CBA0E-0C03-42D3-BA5A-37667C2A02FA}">
      <dgm:prSet/>
      <dgm:spPr/>
      <dgm:t>
        <a:bodyPr/>
        <a:lstStyle/>
        <a:p>
          <a:r>
            <a:rPr lang="en-US"/>
            <a:t>Standardizing tasks helps keep all the engineers stay on the same page</a:t>
          </a:r>
        </a:p>
      </dgm:t>
    </dgm:pt>
    <dgm:pt modelId="{5CDE782F-8FD2-4EDC-9EC2-5F076DA6DD2E}" type="parTrans" cxnId="{E0B9446B-D12C-468C-B58B-89D469506DB7}">
      <dgm:prSet/>
      <dgm:spPr/>
      <dgm:t>
        <a:bodyPr/>
        <a:lstStyle/>
        <a:p>
          <a:endParaRPr lang="en-US"/>
        </a:p>
      </dgm:t>
    </dgm:pt>
    <dgm:pt modelId="{981953BD-D742-4B7B-9F97-17DE2F6366B7}" type="sibTrans" cxnId="{E0B9446B-D12C-468C-B58B-89D469506DB7}">
      <dgm:prSet/>
      <dgm:spPr/>
      <dgm:t>
        <a:bodyPr/>
        <a:lstStyle/>
        <a:p>
          <a:endParaRPr lang="en-US"/>
        </a:p>
      </dgm:t>
    </dgm:pt>
    <dgm:pt modelId="{60E4F7D6-F961-44CA-B11D-A8E860B8AF90}">
      <dgm:prSet/>
      <dgm:spPr/>
      <dgm:t>
        <a:bodyPr/>
        <a:lstStyle/>
        <a:p>
          <a:r>
            <a:rPr lang="en-US"/>
            <a:t>A template created for an email sending every other morning for the test engineers to know what SP are already open</a:t>
          </a:r>
        </a:p>
      </dgm:t>
    </dgm:pt>
    <dgm:pt modelId="{C6E7677E-1F72-4A01-ACBB-D3C3BAA141B6}" type="parTrans" cxnId="{275A9D3D-39C4-45F1-8E97-63CBFC1501D0}">
      <dgm:prSet/>
      <dgm:spPr/>
      <dgm:t>
        <a:bodyPr/>
        <a:lstStyle/>
        <a:p>
          <a:endParaRPr lang="en-US"/>
        </a:p>
      </dgm:t>
    </dgm:pt>
    <dgm:pt modelId="{82825DDA-5518-48B7-AE12-3A681300E142}" type="sibTrans" cxnId="{275A9D3D-39C4-45F1-8E97-63CBFC1501D0}">
      <dgm:prSet/>
      <dgm:spPr/>
      <dgm:t>
        <a:bodyPr/>
        <a:lstStyle/>
        <a:p>
          <a:endParaRPr lang="en-US"/>
        </a:p>
      </dgm:t>
    </dgm:pt>
    <dgm:pt modelId="{C202C507-B6BB-4229-9EF2-DBA2FCD9F488}">
      <dgm:prSet/>
      <dgm:spPr/>
      <dgm:t>
        <a:bodyPr/>
        <a:lstStyle/>
        <a:p>
          <a:r>
            <a:rPr lang="en-US"/>
            <a:t>Creating a word document with step-by-step details of the SP process.</a:t>
          </a:r>
        </a:p>
      </dgm:t>
    </dgm:pt>
    <dgm:pt modelId="{06118485-36D4-4C76-B968-7B8D5D04D6A1}" type="parTrans" cxnId="{F28C7DB4-E98F-4F83-A026-8313D6BA121F}">
      <dgm:prSet/>
      <dgm:spPr/>
      <dgm:t>
        <a:bodyPr/>
        <a:lstStyle/>
        <a:p>
          <a:endParaRPr lang="en-US"/>
        </a:p>
      </dgm:t>
    </dgm:pt>
    <dgm:pt modelId="{87F513BC-A0C7-4FBF-9DE1-07CD348DA957}" type="sibTrans" cxnId="{F28C7DB4-E98F-4F83-A026-8313D6BA121F}">
      <dgm:prSet/>
      <dgm:spPr/>
      <dgm:t>
        <a:bodyPr/>
        <a:lstStyle/>
        <a:p>
          <a:endParaRPr lang="en-US"/>
        </a:p>
      </dgm:t>
    </dgm:pt>
    <dgm:pt modelId="{0383B268-CCF2-4372-8A10-2F965F6FE78A}">
      <dgm:prSet/>
      <dgm:spPr/>
      <dgm:t>
        <a:bodyPr/>
        <a:lstStyle/>
        <a:p>
          <a:r>
            <a:rPr lang="en-US"/>
            <a:t>The checklist also keeps the experienced engineers in check to make sure no steps were missed. </a:t>
          </a:r>
        </a:p>
      </dgm:t>
    </dgm:pt>
    <dgm:pt modelId="{492E6EAA-1312-4530-9607-347D3D5200A1}" type="parTrans" cxnId="{37349980-09B9-43FF-B243-EA2A8A099121}">
      <dgm:prSet/>
      <dgm:spPr/>
      <dgm:t>
        <a:bodyPr/>
        <a:lstStyle/>
        <a:p>
          <a:endParaRPr lang="en-US"/>
        </a:p>
      </dgm:t>
    </dgm:pt>
    <dgm:pt modelId="{BE3FBE2C-C00F-433E-AD6B-DF5A7BDB9C8E}" type="sibTrans" cxnId="{37349980-09B9-43FF-B243-EA2A8A099121}">
      <dgm:prSet/>
      <dgm:spPr/>
      <dgm:t>
        <a:bodyPr/>
        <a:lstStyle/>
        <a:p>
          <a:endParaRPr lang="en-US"/>
        </a:p>
      </dgm:t>
    </dgm:pt>
    <dgm:pt modelId="{F1AA9E55-859E-4788-8D40-34B2D8A99D02}">
      <dgm:prSet/>
      <dgm:spPr/>
      <dgm:t>
        <a:bodyPr/>
        <a:lstStyle/>
        <a:p>
          <a:r>
            <a:rPr lang="en-US"/>
            <a:t>With the number of steps, we have in the SP process, it is easy to miss a couple.</a:t>
          </a:r>
        </a:p>
      </dgm:t>
    </dgm:pt>
    <dgm:pt modelId="{7F0C3039-7E46-419A-A007-7001987752BD}" type="parTrans" cxnId="{C50C7D81-5102-4250-B200-E0C26460322A}">
      <dgm:prSet/>
      <dgm:spPr/>
      <dgm:t>
        <a:bodyPr/>
        <a:lstStyle/>
        <a:p>
          <a:endParaRPr lang="en-US"/>
        </a:p>
      </dgm:t>
    </dgm:pt>
    <dgm:pt modelId="{317AC9E7-0050-4407-8834-FF20761F42B1}" type="sibTrans" cxnId="{C50C7D81-5102-4250-B200-E0C26460322A}">
      <dgm:prSet/>
      <dgm:spPr/>
      <dgm:t>
        <a:bodyPr/>
        <a:lstStyle/>
        <a:p>
          <a:endParaRPr lang="en-US"/>
        </a:p>
      </dgm:t>
    </dgm:pt>
    <dgm:pt modelId="{704F6D06-F8C6-4B46-8B3D-11310E7D7474}" type="pres">
      <dgm:prSet presAssocID="{B6981496-CDF2-4C67-AE74-D14144AE430B}" presName="vert0" presStyleCnt="0">
        <dgm:presLayoutVars>
          <dgm:dir/>
          <dgm:animOne val="branch"/>
          <dgm:animLvl val="lvl"/>
        </dgm:presLayoutVars>
      </dgm:prSet>
      <dgm:spPr/>
    </dgm:pt>
    <dgm:pt modelId="{875EEE7D-08A7-AF4B-AF7B-F1ED75BD5E68}" type="pres">
      <dgm:prSet presAssocID="{DC1CBA0E-0C03-42D3-BA5A-37667C2A02FA}" presName="thickLine" presStyleLbl="alignNode1" presStyleIdx="0" presStyleCnt="5"/>
      <dgm:spPr/>
    </dgm:pt>
    <dgm:pt modelId="{2EAEE4F5-B1AF-A943-8536-49ADFBC46417}" type="pres">
      <dgm:prSet presAssocID="{DC1CBA0E-0C03-42D3-BA5A-37667C2A02FA}" presName="horz1" presStyleCnt="0"/>
      <dgm:spPr/>
    </dgm:pt>
    <dgm:pt modelId="{082CC089-B5D7-6D46-8E65-47B4C206AB12}" type="pres">
      <dgm:prSet presAssocID="{DC1CBA0E-0C03-42D3-BA5A-37667C2A02FA}" presName="tx1" presStyleLbl="revTx" presStyleIdx="0" presStyleCnt="5"/>
      <dgm:spPr/>
    </dgm:pt>
    <dgm:pt modelId="{69CED150-E388-7340-934E-CF7DACE8E3D7}" type="pres">
      <dgm:prSet presAssocID="{DC1CBA0E-0C03-42D3-BA5A-37667C2A02FA}" presName="vert1" presStyleCnt="0"/>
      <dgm:spPr/>
    </dgm:pt>
    <dgm:pt modelId="{FD462839-5AEF-0B44-BDF7-8BEC9AF9085B}" type="pres">
      <dgm:prSet presAssocID="{60E4F7D6-F961-44CA-B11D-A8E860B8AF90}" presName="thickLine" presStyleLbl="alignNode1" presStyleIdx="1" presStyleCnt="5"/>
      <dgm:spPr/>
    </dgm:pt>
    <dgm:pt modelId="{FD334331-C340-6B4D-9F6B-74F79F1CD3A5}" type="pres">
      <dgm:prSet presAssocID="{60E4F7D6-F961-44CA-B11D-A8E860B8AF90}" presName="horz1" presStyleCnt="0"/>
      <dgm:spPr/>
    </dgm:pt>
    <dgm:pt modelId="{B2445EAD-BA02-7B49-9404-3F9F60D043F9}" type="pres">
      <dgm:prSet presAssocID="{60E4F7D6-F961-44CA-B11D-A8E860B8AF90}" presName="tx1" presStyleLbl="revTx" presStyleIdx="1" presStyleCnt="5"/>
      <dgm:spPr/>
    </dgm:pt>
    <dgm:pt modelId="{F28E15B5-F5A9-FB42-BEAD-B9CE2A04806E}" type="pres">
      <dgm:prSet presAssocID="{60E4F7D6-F961-44CA-B11D-A8E860B8AF90}" presName="vert1" presStyleCnt="0"/>
      <dgm:spPr/>
    </dgm:pt>
    <dgm:pt modelId="{289E2BDE-9F54-BB44-8442-7E514C1992BC}" type="pres">
      <dgm:prSet presAssocID="{C202C507-B6BB-4229-9EF2-DBA2FCD9F488}" presName="thickLine" presStyleLbl="alignNode1" presStyleIdx="2" presStyleCnt="5"/>
      <dgm:spPr/>
    </dgm:pt>
    <dgm:pt modelId="{8F48BE7E-98B9-1141-946A-E883847832C9}" type="pres">
      <dgm:prSet presAssocID="{C202C507-B6BB-4229-9EF2-DBA2FCD9F488}" presName="horz1" presStyleCnt="0"/>
      <dgm:spPr/>
    </dgm:pt>
    <dgm:pt modelId="{8AE09A4B-6480-BD47-9AF9-C441D73109CA}" type="pres">
      <dgm:prSet presAssocID="{C202C507-B6BB-4229-9EF2-DBA2FCD9F488}" presName="tx1" presStyleLbl="revTx" presStyleIdx="2" presStyleCnt="5"/>
      <dgm:spPr/>
    </dgm:pt>
    <dgm:pt modelId="{118351A5-BF33-FC47-A12A-9E3D6454BCCE}" type="pres">
      <dgm:prSet presAssocID="{C202C507-B6BB-4229-9EF2-DBA2FCD9F488}" presName="vert1" presStyleCnt="0"/>
      <dgm:spPr/>
    </dgm:pt>
    <dgm:pt modelId="{A2215DA8-EE89-6C4D-898C-529B9BBF0D77}" type="pres">
      <dgm:prSet presAssocID="{0383B268-CCF2-4372-8A10-2F965F6FE78A}" presName="thickLine" presStyleLbl="alignNode1" presStyleIdx="3" presStyleCnt="5"/>
      <dgm:spPr/>
    </dgm:pt>
    <dgm:pt modelId="{74937711-F7D8-5C4F-8D9F-3D84CADBFAA6}" type="pres">
      <dgm:prSet presAssocID="{0383B268-CCF2-4372-8A10-2F965F6FE78A}" presName="horz1" presStyleCnt="0"/>
      <dgm:spPr/>
    </dgm:pt>
    <dgm:pt modelId="{5476F55F-E8CB-0342-9780-8CADC28E1AEE}" type="pres">
      <dgm:prSet presAssocID="{0383B268-CCF2-4372-8A10-2F965F6FE78A}" presName="tx1" presStyleLbl="revTx" presStyleIdx="3" presStyleCnt="5"/>
      <dgm:spPr/>
    </dgm:pt>
    <dgm:pt modelId="{180C34E8-0853-6541-A80F-DFFF8CB86AF9}" type="pres">
      <dgm:prSet presAssocID="{0383B268-CCF2-4372-8A10-2F965F6FE78A}" presName="vert1" presStyleCnt="0"/>
      <dgm:spPr/>
    </dgm:pt>
    <dgm:pt modelId="{89B7A9A0-254E-9546-964F-CAFF3F4C893B}" type="pres">
      <dgm:prSet presAssocID="{F1AA9E55-859E-4788-8D40-34B2D8A99D02}" presName="thickLine" presStyleLbl="alignNode1" presStyleIdx="4" presStyleCnt="5"/>
      <dgm:spPr/>
    </dgm:pt>
    <dgm:pt modelId="{61A77F49-EF7B-EE45-ABB6-69BFD105B1AA}" type="pres">
      <dgm:prSet presAssocID="{F1AA9E55-859E-4788-8D40-34B2D8A99D02}" presName="horz1" presStyleCnt="0"/>
      <dgm:spPr/>
    </dgm:pt>
    <dgm:pt modelId="{F05EC29B-4CB7-7A4B-A95D-8CEF85452CEB}" type="pres">
      <dgm:prSet presAssocID="{F1AA9E55-859E-4788-8D40-34B2D8A99D02}" presName="tx1" presStyleLbl="revTx" presStyleIdx="4" presStyleCnt="5"/>
      <dgm:spPr/>
    </dgm:pt>
    <dgm:pt modelId="{1B430FED-BD64-9349-975D-9DD69AB740F0}" type="pres">
      <dgm:prSet presAssocID="{F1AA9E55-859E-4788-8D40-34B2D8A99D02}" presName="vert1" presStyleCnt="0"/>
      <dgm:spPr/>
    </dgm:pt>
  </dgm:ptLst>
  <dgm:cxnLst>
    <dgm:cxn modelId="{BE401C00-7CCF-134E-B802-7CDB9AB80603}" type="presOf" srcId="{C202C507-B6BB-4229-9EF2-DBA2FCD9F488}" destId="{8AE09A4B-6480-BD47-9AF9-C441D73109CA}" srcOrd="0" destOrd="0" presId="urn:microsoft.com/office/officeart/2008/layout/LinedList"/>
    <dgm:cxn modelId="{A6467102-740A-9342-88ED-DA66C9E32242}" type="presOf" srcId="{DC1CBA0E-0C03-42D3-BA5A-37667C2A02FA}" destId="{082CC089-B5D7-6D46-8E65-47B4C206AB12}" srcOrd="0" destOrd="0" presId="urn:microsoft.com/office/officeart/2008/layout/LinedList"/>
    <dgm:cxn modelId="{275A9D3D-39C4-45F1-8E97-63CBFC1501D0}" srcId="{B6981496-CDF2-4C67-AE74-D14144AE430B}" destId="{60E4F7D6-F961-44CA-B11D-A8E860B8AF90}" srcOrd="1" destOrd="0" parTransId="{C6E7677E-1F72-4A01-ACBB-D3C3BAA141B6}" sibTransId="{82825DDA-5518-48B7-AE12-3A681300E142}"/>
    <dgm:cxn modelId="{CF67954C-8191-0A4C-B1B3-0907E0C35912}" type="presOf" srcId="{B6981496-CDF2-4C67-AE74-D14144AE430B}" destId="{704F6D06-F8C6-4B46-8B3D-11310E7D7474}" srcOrd="0" destOrd="0" presId="urn:microsoft.com/office/officeart/2008/layout/LinedList"/>
    <dgm:cxn modelId="{E0B9446B-D12C-468C-B58B-89D469506DB7}" srcId="{B6981496-CDF2-4C67-AE74-D14144AE430B}" destId="{DC1CBA0E-0C03-42D3-BA5A-37667C2A02FA}" srcOrd="0" destOrd="0" parTransId="{5CDE782F-8FD2-4EDC-9EC2-5F076DA6DD2E}" sibTransId="{981953BD-D742-4B7B-9F97-17DE2F6366B7}"/>
    <dgm:cxn modelId="{D0BDF671-DB06-194A-9F31-6514518F53FC}" type="presOf" srcId="{60E4F7D6-F961-44CA-B11D-A8E860B8AF90}" destId="{B2445EAD-BA02-7B49-9404-3F9F60D043F9}" srcOrd="0" destOrd="0" presId="urn:microsoft.com/office/officeart/2008/layout/LinedList"/>
    <dgm:cxn modelId="{37349980-09B9-43FF-B243-EA2A8A099121}" srcId="{B6981496-CDF2-4C67-AE74-D14144AE430B}" destId="{0383B268-CCF2-4372-8A10-2F965F6FE78A}" srcOrd="3" destOrd="0" parTransId="{492E6EAA-1312-4530-9607-347D3D5200A1}" sibTransId="{BE3FBE2C-C00F-433E-AD6B-DF5A7BDB9C8E}"/>
    <dgm:cxn modelId="{C50C7D81-5102-4250-B200-E0C26460322A}" srcId="{B6981496-CDF2-4C67-AE74-D14144AE430B}" destId="{F1AA9E55-859E-4788-8D40-34B2D8A99D02}" srcOrd="4" destOrd="0" parTransId="{7F0C3039-7E46-419A-A007-7001987752BD}" sibTransId="{317AC9E7-0050-4407-8834-FF20761F42B1}"/>
    <dgm:cxn modelId="{F28C7DB4-E98F-4F83-A026-8313D6BA121F}" srcId="{B6981496-CDF2-4C67-AE74-D14144AE430B}" destId="{C202C507-B6BB-4229-9EF2-DBA2FCD9F488}" srcOrd="2" destOrd="0" parTransId="{06118485-36D4-4C76-B968-7B8D5D04D6A1}" sibTransId="{87F513BC-A0C7-4FBF-9DE1-07CD348DA957}"/>
    <dgm:cxn modelId="{7278DABA-6201-AB42-A3BD-4C7A6B5ED59F}" type="presOf" srcId="{0383B268-CCF2-4372-8A10-2F965F6FE78A}" destId="{5476F55F-E8CB-0342-9780-8CADC28E1AEE}" srcOrd="0" destOrd="0" presId="urn:microsoft.com/office/officeart/2008/layout/LinedList"/>
    <dgm:cxn modelId="{641DECC9-21D3-BB46-AC33-38766AA8739A}" type="presOf" srcId="{F1AA9E55-859E-4788-8D40-34B2D8A99D02}" destId="{F05EC29B-4CB7-7A4B-A95D-8CEF85452CEB}" srcOrd="0" destOrd="0" presId="urn:microsoft.com/office/officeart/2008/layout/LinedList"/>
    <dgm:cxn modelId="{46B64876-F630-BC49-8897-6162B6D46F33}" type="presParOf" srcId="{704F6D06-F8C6-4B46-8B3D-11310E7D7474}" destId="{875EEE7D-08A7-AF4B-AF7B-F1ED75BD5E68}" srcOrd="0" destOrd="0" presId="urn:microsoft.com/office/officeart/2008/layout/LinedList"/>
    <dgm:cxn modelId="{DADAFEC1-6E0D-B34B-83F5-F69601B680EB}" type="presParOf" srcId="{704F6D06-F8C6-4B46-8B3D-11310E7D7474}" destId="{2EAEE4F5-B1AF-A943-8536-49ADFBC46417}" srcOrd="1" destOrd="0" presId="urn:microsoft.com/office/officeart/2008/layout/LinedList"/>
    <dgm:cxn modelId="{6BEA9010-048B-7F4F-AFBD-1FC6479D5E67}" type="presParOf" srcId="{2EAEE4F5-B1AF-A943-8536-49ADFBC46417}" destId="{082CC089-B5D7-6D46-8E65-47B4C206AB12}" srcOrd="0" destOrd="0" presId="urn:microsoft.com/office/officeart/2008/layout/LinedList"/>
    <dgm:cxn modelId="{6EC48F82-A695-5543-AC01-FAD41871629B}" type="presParOf" srcId="{2EAEE4F5-B1AF-A943-8536-49ADFBC46417}" destId="{69CED150-E388-7340-934E-CF7DACE8E3D7}" srcOrd="1" destOrd="0" presId="urn:microsoft.com/office/officeart/2008/layout/LinedList"/>
    <dgm:cxn modelId="{0816A766-E954-AB4E-AB48-4B4CC676EDB0}" type="presParOf" srcId="{704F6D06-F8C6-4B46-8B3D-11310E7D7474}" destId="{FD462839-5AEF-0B44-BDF7-8BEC9AF9085B}" srcOrd="2" destOrd="0" presId="urn:microsoft.com/office/officeart/2008/layout/LinedList"/>
    <dgm:cxn modelId="{7CBB4F11-4836-A540-987A-76EFB5CEF75C}" type="presParOf" srcId="{704F6D06-F8C6-4B46-8B3D-11310E7D7474}" destId="{FD334331-C340-6B4D-9F6B-74F79F1CD3A5}" srcOrd="3" destOrd="0" presId="urn:microsoft.com/office/officeart/2008/layout/LinedList"/>
    <dgm:cxn modelId="{323E4D1A-0B50-F84D-B9A2-14D54F7287D3}" type="presParOf" srcId="{FD334331-C340-6B4D-9F6B-74F79F1CD3A5}" destId="{B2445EAD-BA02-7B49-9404-3F9F60D043F9}" srcOrd="0" destOrd="0" presId="urn:microsoft.com/office/officeart/2008/layout/LinedList"/>
    <dgm:cxn modelId="{BA9964FB-1465-7A42-BBD0-4EC505C92661}" type="presParOf" srcId="{FD334331-C340-6B4D-9F6B-74F79F1CD3A5}" destId="{F28E15B5-F5A9-FB42-BEAD-B9CE2A04806E}" srcOrd="1" destOrd="0" presId="urn:microsoft.com/office/officeart/2008/layout/LinedList"/>
    <dgm:cxn modelId="{6ADF9147-3EF4-E946-96CB-24F1EF2BA7D1}" type="presParOf" srcId="{704F6D06-F8C6-4B46-8B3D-11310E7D7474}" destId="{289E2BDE-9F54-BB44-8442-7E514C1992BC}" srcOrd="4" destOrd="0" presId="urn:microsoft.com/office/officeart/2008/layout/LinedList"/>
    <dgm:cxn modelId="{11713F8C-FF6B-4843-8260-9888F37A367B}" type="presParOf" srcId="{704F6D06-F8C6-4B46-8B3D-11310E7D7474}" destId="{8F48BE7E-98B9-1141-946A-E883847832C9}" srcOrd="5" destOrd="0" presId="urn:microsoft.com/office/officeart/2008/layout/LinedList"/>
    <dgm:cxn modelId="{3038D827-20F8-D542-834F-8A4E178E9279}" type="presParOf" srcId="{8F48BE7E-98B9-1141-946A-E883847832C9}" destId="{8AE09A4B-6480-BD47-9AF9-C441D73109CA}" srcOrd="0" destOrd="0" presId="urn:microsoft.com/office/officeart/2008/layout/LinedList"/>
    <dgm:cxn modelId="{51A17C23-A1BD-DE49-8F04-04BBB71CD751}" type="presParOf" srcId="{8F48BE7E-98B9-1141-946A-E883847832C9}" destId="{118351A5-BF33-FC47-A12A-9E3D6454BCCE}" srcOrd="1" destOrd="0" presId="urn:microsoft.com/office/officeart/2008/layout/LinedList"/>
    <dgm:cxn modelId="{78068AFB-8449-CF4D-8EBE-14427A3F8286}" type="presParOf" srcId="{704F6D06-F8C6-4B46-8B3D-11310E7D7474}" destId="{A2215DA8-EE89-6C4D-898C-529B9BBF0D77}" srcOrd="6" destOrd="0" presId="urn:microsoft.com/office/officeart/2008/layout/LinedList"/>
    <dgm:cxn modelId="{9F339F41-C3BB-3440-918C-50B08A5CE96A}" type="presParOf" srcId="{704F6D06-F8C6-4B46-8B3D-11310E7D7474}" destId="{74937711-F7D8-5C4F-8D9F-3D84CADBFAA6}" srcOrd="7" destOrd="0" presId="urn:microsoft.com/office/officeart/2008/layout/LinedList"/>
    <dgm:cxn modelId="{08C54D10-F224-F14D-9EF5-DF284516CB54}" type="presParOf" srcId="{74937711-F7D8-5C4F-8D9F-3D84CADBFAA6}" destId="{5476F55F-E8CB-0342-9780-8CADC28E1AEE}" srcOrd="0" destOrd="0" presId="urn:microsoft.com/office/officeart/2008/layout/LinedList"/>
    <dgm:cxn modelId="{75F5E787-8723-4840-B463-14F7A978AD72}" type="presParOf" srcId="{74937711-F7D8-5C4F-8D9F-3D84CADBFAA6}" destId="{180C34E8-0853-6541-A80F-DFFF8CB86AF9}" srcOrd="1" destOrd="0" presId="urn:microsoft.com/office/officeart/2008/layout/LinedList"/>
    <dgm:cxn modelId="{DD5EF7E5-4EBF-A147-91DC-A3A01E97AA6C}" type="presParOf" srcId="{704F6D06-F8C6-4B46-8B3D-11310E7D7474}" destId="{89B7A9A0-254E-9546-964F-CAFF3F4C893B}" srcOrd="8" destOrd="0" presId="urn:microsoft.com/office/officeart/2008/layout/LinedList"/>
    <dgm:cxn modelId="{437D13FF-BF88-FB4B-9FCD-183C3DAD63A4}" type="presParOf" srcId="{704F6D06-F8C6-4B46-8B3D-11310E7D7474}" destId="{61A77F49-EF7B-EE45-ABB6-69BFD105B1AA}" srcOrd="9" destOrd="0" presId="urn:microsoft.com/office/officeart/2008/layout/LinedList"/>
    <dgm:cxn modelId="{D3903346-E770-E744-ACC2-4A7B5EFEA463}" type="presParOf" srcId="{61A77F49-EF7B-EE45-ABB6-69BFD105B1AA}" destId="{F05EC29B-4CB7-7A4B-A95D-8CEF85452CEB}" srcOrd="0" destOrd="0" presId="urn:microsoft.com/office/officeart/2008/layout/LinedList"/>
    <dgm:cxn modelId="{5287C3C6-4666-884B-885F-F030A242343B}" type="presParOf" srcId="{61A77F49-EF7B-EE45-ABB6-69BFD105B1AA}" destId="{1B430FED-BD64-9349-975D-9DD69AB740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9CFE4-79C2-4A40-B155-92437F525139}"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F3EE600F-0D14-4968-9693-61844F441F20}">
      <dgm:prSet custT="1"/>
      <dgm:spPr/>
      <dgm:t>
        <a:bodyPr/>
        <a:lstStyle/>
        <a:p>
          <a:r>
            <a:rPr lang="en-US" sz="1800">
              <a:solidFill>
                <a:schemeClr val="tx2"/>
              </a:solidFill>
            </a:rPr>
            <a:t>Working inside a classified area brings up new challenges.</a:t>
          </a:r>
        </a:p>
      </dgm:t>
    </dgm:pt>
    <dgm:pt modelId="{A4F2C198-2CE9-4F24-B54C-491114E1E8A0}" type="parTrans" cxnId="{573D2FE7-488D-468A-83E6-48E2C9258B9B}">
      <dgm:prSet/>
      <dgm:spPr/>
      <dgm:t>
        <a:bodyPr/>
        <a:lstStyle/>
        <a:p>
          <a:endParaRPr lang="en-US">
            <a:solidFill>
              <a:schemeClr val="tx2"/>
            </a:solidFill>
          </a:endParaRPr>
        </a:p>
      </dgm:t>
    </dgm:pt>
    <dgm:pt modelId="{E36168BC-F998-45D1-8092-BA398A4ED369}" type="sibTrans" cxnId="{573D2FE7-488D-468A-83E6-48E2C9258B9B}">
      <dgm:prSet/>
      <dgm:spPr/>
      <dgm:t>
        <a:bodyPr/>
        <a:lstStyle/>
        <a:p>
          <a:endParaRPr lang="en-US">
            <a:solidFill>
              <a:schemeClr val="tx2"/>
            </a:solidFill>
          </a:endParaRPr>
        </a:p>
      </dgm:t>
    </dgm:pt>
    <dgm:pt modelId="{C603649D-9783-45A2-A951-51FE2629A823}">
      <dgm:prSet custT="1"/>
      <dgm:spPr/>
      <dgm:t>
        <a:bodyPr/>
        <a:lstStyle/>
        <a:p>
          <a:r>
            <a:rPr lang="en-US" sz="1800">
              <a:solidFill>
                <a:schemeClr val="tx2"/>
              </a:solidFill>
            </a:rPr>
            <a:t>We came up with the idea of using colored index cards inside the lab</a:t>
          </a:r>
        </a:p>
      </dgm:t>
    </dgm:pt>
    <dgm:pt modelId="{070CD451-8376-4E1E-8633-500A23155885}" type="parTrans" cxnId="{DD8B3837-BC92-41FA-B15A-BB8B21876EC9}">
      <dgm:prSet/>
      <dgm:spPr/>
      <dgm:t>
        <a:bodyPr/>
        <a:lstStyle/>
        <a:p>
          <a:endParaRPr lang="en-US">
            <a:solidFill>
              <a:schemeClr val="tx2"/>
            </a:solidFill>
          </a:endParaRPr>
        </a:p>
      </dgm:t>
    </dgm:pt>
    <dgm:pt modelId="{A1EF220E-D913-4D71-94BE-69B00A1359D3}" type="sibTrans" cxnId="{DD8B3837-BC92-41FA-B15A-BB8B21876EC9}">
      <dgm:prSet/>
      <dgm:spPr/>
      <dgm:t>
        <a:bodyPr/>
        <a:lstStyle/>
        <a:p>
          <a:endParaRPr lang="en-US">
            <a:solidFill>
              <a:schemeClr val="tx2"/>
            </a:solidFill>
          </a:endParaRPr>
        </a:p>
      </dgm:t>
    </dgm:pt>
    <dgm:pt modelId="{BAE2017E-77C3-455C-B388-FBC3ECB35B93}">
      <dgm:prSet custT="1"/>
      <dgm:spPr/>
      <dgm:t>
        <a:bodyPr/>
        <a:lstStyle/>
        <a:p>
          <a:r>
            <a:rPr lang="en-US" sz="1800">
              <a:solidFill>
                <a:schemeClr val="tx2"/>
              </a:solidFill>
            </a:rPr>
            <a:t>Each Index card has a small description of what SP are already open.</a:t>
          </a:r>
        </a:p>
      </dgm:t>
    </dgm:pt>
    <dgm:pt modelId="{B7DE5A3E-171C-47C7-84D1-2E79C28A2B10}" type="parTrans" cxnId="{E4F55BEA-FE23-40A0-A0BD-96C0E524F8C5}">
      <dgm:prSet/>
      <dgm:spPr/>
      <dgm:t>
        <a:bodyPr/>
        <a:lstStyle/>
        <a:p>
          <a:endParaRPr lang="en-US">
            <a:solidFill>
              <a:schemeClr val="tx2"/>
            </a:solidFill>
          </a:endParaRPr>
        </a:p>
      </dgm:t>
    </dgm:pt>
    <dgm:pt modelId="{015084CA-5F10-4F31-886A-23BD11B4DDCF}" type="sibTrans" cxnId="{E4F55BEA-FE23-40A0-A0BD-96C0E524F8C5}">
      <dgm:prSet/>
      <dgm:spPr/>
      <dgm:t>
        <a:bodyPr/>
        <a:lstStyle/>
        <a:p>
          <a:endParaRPr lang="en-US">
            <a:solidFill>
              <a:schemeClr val="tx2"/>
            </a:solidFill>
          </a:endParaRPr>
        </a:p>
      </dgm:t>
    </dgm:pt>
    <dgm:pt modelId="{53571553-6F98-487C-9CDC-92CC776657BE}">
      <dgm:prSet custT="1"/>
      <dgm:spPr/>
      <dgm:t>
        <a:bodyPr/>
        <a:lstStyle/>
        <a:p>
          <a:r>
            <a:rPr lang="en-US" sz="1800">
              <a:solidFill>
                <a:schemeClr val="tx2"/>
              </a:solidFill>
            </a:rPr>
            <a:t>Each color is tied to a certain subsystem or specific part of the lab.</a:t>
          </a:r>
        </a:p>
      </dgm:t>
    </dgm:pt>
    <dgm:pt modelId="{DEE1EC2B-4D30-47D0-98CF-836ABFDD66C7}" type="parTrans" cxnId="{59DCD262-A29F-4872-8DE0-DF6B611E202F}">
      <dgm:prSet/>
      <dgm:spPr/>
      <dgm:t>
        <a:bodyPr/>
        <a:lstStyle/>
        <a:p>
          <a:endParaRPr lang="en-US">
            <a:solidFill>
              <a:schemeClr val="tx2"/>
            </a:solidFill>
          </a:endParaRPr>
        </a:p>
      </dgm:t>
    </dgm:pt>
    <dgm:pt modelId="{54A4FB92-E32C-49E8-8902-C640063AD6D7}" type="sibTrans" cxnId="{59DCD262-A29F-4872-8DE0-DF6B611E202F}">
      <dgm:prSet/>
      <dgm:spPr/>
      <dgm:t>
        <a:bodyPr/>
        <a:lstStyle/>
        <a:p>
          <a:endParaRPr lang="en-US">
            <a:solidFill>
              <a:schemeClr val="tx2"/>
            </a:solidFill>
          </a:endParaRPr>
        </a:p>
      </dgm:t>
    </dgm:pt>
    <dgm:pt modelId="{52FBBE35-7C5D-4701-91F1-F475EE5945A8}">
      <dgm:prSet custT="1"/>
      <dgm:spPr/>
      <dgm:t>
        <a:bodyPr/>
        <a:lstStyle/>
        <a:p>
          <a:r>
            <a:rPr lang="en-US" sz="1800">
              <a:solidFill>
                <a:schemeClr val="tx2"/>
              </a:solidFill>
            </a:rPr>
            <a:t>Each index card is then placed in front of where that subsystem is located. Providing the test engineer with a brief visual cue</a:t>
          </a:r>
        </a:p>
      </dgm:t>
    </dgm:pt>
    <dgm:pt modelId="{2CD6BDF8-B75A-42F3-AA67-CA21A0808971}" type="parTrans" cxnId="{D91EF252-20B6-4754-8C14-70944EB8F946}">
      <dgm:prSet/>
      <dgm:spPr/>
      <dgm:t>
        <a:bodyPr/>
        <a:lstStyle/>
        <a:p>
          <a:endParaRPr lang="en-US">
            <a:solidFill>
              <a:schemeClr val="tx2"/>
            </a:solidFill>
          </a:endParaRPr>
        </a:p>
      </dgm:t>
    </dgm:pt>
    <dgm:pt modelId="{78ED015E-2F09-4B7E-A445-177E393CF862}" type="sibTrans" cxnId="{D91EF252-20B6-4754-8C14-70944EB8F946}">
      <dgm:prSet/>
      <dgm:spPr/>
      <dgm:t>
        <a:bodyPr/>
        <a:lstStyle/>
        <a:p>
          <a:endParaRPr lang="en-US">
            <a:solidFill>
              <a:schemeClr val="tx2"/>
            </a:solidFill>
          </a:endParaRPr>
        </a:p>
      </dgm:t>
    </dgm:pt>
    <dgm:pt modelId="{8A2FF8D6-B677-2B4D-988A-E7F4494B73B1}" type="pres">
      <dgm:prSet presAssocID="{6389CFE4-79C2-4A40-B155-92437F525139}" presName="vert0" presStyleCnt="0">
        <dgm:presLayoutVars>
          <dgm:dir/>
          <dgm:animOne val="branch"/>
          <dgm:animLvl val="lvl"/>
        </dgm:presLayoutVars>
      </dgm:prSet>
      <dgm:spPr/>
    </dgm:pt>
    <dgm:pt modelId="{32FFBDC2-0462-7444-B93E-8F481351A9EA}" type="pres">
      <dgm:prSet presAssocID="{F3EE600F-0D14-4968-9693-61844F441F20}" presName="thickLine" presStyleLbl="alignNode1" presStyleIdx="0" presStyleCnt="5"/>
      <dgm:spPr/>
    </dgm:pt>
    <dgm:pt modelId="{3C055EED-BBCA-9F41-970C-87A187CCC685}" type="pres">
      <dgm:prSet presAssocID="{F3EE600F-0D14-4968-9693-61844F441F20}" presName="horz1" presStyleCnt="0"/>
      <dgm:spPr/>
    </dgm:pt>
    <dgm:pt modelId="{A45D4F96-E5E8-4740-919C-1C46D0DD635B}" type="pres">
      <dgm:prSet presAssocID="{F3EE600F-0D14-4968-9693-61844F441F20}" presName="tx1" presStyleLbl="revTx" presStyleIdx="0" presStyleCnt="5"/>
      <dgm:spPr/>
    </dgm:pt>
    <dgm:pt modelId="{3284C3B9-916C-5A4C-8CBD-ACD8D1AFBA9D}" type="pres">
      <dgm:prSet presAssocID="{F3EE600F-0D14-4968-9693-61844F441F20}" presName="vert1" presStyleCnt="0"/>
      <dgm:spPr/>
    </dgm:pt>
    <dgm:pt modelId="{FC5F7068-B6B0-0244-859A-414F19A7282B}" type="pres">
      <dgm:prSet presAssocID="{C603649D-9783-45A2-A951-51FE2629A823}" presName="thickLine" presStyleLbl="alignNode1" presStyleIdx="1" presStyleCnt="5"/>
      <dgm:spPr/>
    </dgm:pt>
    <dgm:pt modelId="{B9756D82-E5BE-4B40-AE98-C2E99660276F}" type="pres">
      <dgm:prSet presAssocID="{C603649D-9783-45A2-A951-51FE2629A823}" presName="horz1" presStyleCnt="0"/>
      <dgm:spPr/>
    </dgm:pt>
    <dgm:pt modelId="{ED8FB7C1-7C52-894E-8812-A4B0249CAF45}" type="pres">
      <dgm:prSet presAssocID="{C603649D-9783-45A2-A951-51FE2629A823}" presName="tx1" presStyleLbl="revTx" presStyleIdx="1" presStyleCnt="5"/>
      <dgm:spPr/>
    </dgm:pt>
    <dgm:pt modelId="{C7E0BCC3-1B0E-3E40-A1AA-32BDB551D70F}" type="pres">
      <dgm:prSet presAssocID="{C603649D-9783-45A2-A951-51FE2629A823}" presName="vert1" presStyleCnt="0"/>
      <dgm:spPr/>
    </dgm:pt>
    <dgm:pt modelId="{E3EF86D8-D3BB-0E4C-AF72-CA46D89DF806}" type="pres">
      <dgm:prSet presAssocID="{BAE2017E-77C3-455C-B388-FBC3ECB35B93}" presName="thickLine" presStyleLbl="alignNode1" presStyleIdx="2" presStyleCnt="5"/>
      <dgm:spPr/>
    </dgm:pt>
    <dgm:pt modelId="{19EFD533-D427-6944-A32B-F9041132AD64}" type="pres">
      <dgm:prSet presAssocID="{BAE2017E-77C3-455C-B388-FBC3ECB35B93}" presName="horz1" presStyleCnt="0"/>
      <dgm:spPr/>
    </dgm:pt>
    <dgm:pt modelId="{3A3BFEE1-59A5-F041-A524-B43D34600492}" type="pres">
      <dgm:prSet presAssocID="{BAE2017E-77C3-455C-B388-FBC3ECB35B93}" presName="tx1" presStyleLbl="revTx" presStyleIdx="2" presStyleCnt="5"/>
      <dgm:spPr/>
    </dgm:pt>
    <dgm:pt modelId="{08675B80-A53F-F148-AC00-824B4CC311D4}" type="pres">
      <dgm:prSet presAssocID="{BAE2017E-77C3-455C-B388-FBC3ECB35B93}" presName="vert1" presStyleCnt="0"/>
      <dgm:spPr/>
    </dgm:pt>
    <dgm:pt modelId="{74AFEAFC-EE10-984C-9C6B-FEA3696848A4}" type="pres">
      <dgm:prSet presAssocID="{53571553-6F98-487C-9CDC-92CC776657BE}" presName="thickLine" presStyleLbl="alignNode1" presStyleIdx="3" presStyleCnt="5"/>
      <dgm:spPr/>
    </dgm:pt>
    <dgm:pt modelId="{88B92391-34BC-0E44-BBB2-B5CA31DBD3CF}" type="pres">
      <dgm:prSet presAssocID="{53571553-6F98-487C-9CDC-92CC776657BE}" presName="horz1" presStyleCnt="0"/>
      <dgm:spPr/>
    </dgm:pt>
    <dgm:pt modelId="{A2D5B226-7841-E846-A4E7-AB7F55327D37}" type="pres">
      <dgm:prSet presAssocID="{53571553-6F98-487C-9CDC-92CC776657BE}" presName="tx1" presStyleLbl="revTx" presStyleIdx="3" presStyleCnt="5"/>
      <dgm:spPr/>
    </dgm:pt>
    <dgm:pt modelId="{6D1DBCBD-F277-AA4A-BA2A-F02E350D3DB2}" type="pres">
      <dgm:prSet presAssocID="{53571553-6F98-487C-9CDC-92CC776657BE}" presName="vert1" presStyleCnt="0"/>
      <dgm:spPr/>
    </dgm:pt>
    <dgm:pt modelId="{A67D20FA-5FF3-C948-A75C-6ECA5721EE88}" type="pres">
      <dgm:prSet presAssocID="{52FBBE35-7C5D-4701-91F1-F475EE5945A8}" presName="thickLine" presStyleLbl="alignNode1" presStyleIdx="4" presStyleCnt="5"/>
      <dgm:spPr/>
    </dgm:pt>
    <dgm:pt modelId="{A767567A-B2F8-514E-BF5B-0920F0B477BB}" type="pres">
      <dgm:prSet presAssocID="{52FBBE35-7C5D-4701-91F1-F475EE5945A8}" presName="horz1" presStyleCnt="0"/>
      <dgm:spPr/>
    </dgm:pt>
    <dgm:pt modelId="{46535185-83BD-4F47-86B3-764D37030D67}" type="pres">
      <dgm:prSet presAssocID="{52FBBE35-7C5D-4701-91F1-F475EE5945A8}" presName="tx1" presStyleLbl="revTx" presStyleIdx="4" presStyleCnt="5"/>
      <dgm:spPr/>
    </dgm:pt>
    <dgm:pt modelId="{1E965050-DEF5-914B-9732-8628BDF27070}" type="pres">
      <dgm:prSet presAssocID="{52FBBE35-7C5D-4701-91F1-F475EE5945A8}" presName="vert1" presStyleCnt="0"/>
      <dgm:spPr/>
    </dgm:pt>
  </dgm:ptLst>
  <dgm:cxnLst>
    <dgm:cxn modelId="{40E9E501-B74C-1D49-9B94-C2C871D9A038}" type="presOf" srcId="{C603649D-9783-45A2-A951-51FE2629A823}" destId="{ED8FB7C1-7C52-894E-8812-A4B0249CAF45}" srcOrd="0" destOrd="0" presId="urn:microsoft.com/office/officeart/2008/layout/LinedList"/>
    <dgm:cxn modelId="{026E2B24-8465-934D-B3EB-7DBEFC5538A7}" type="presOf" srcId="{F3EE600F-0D14-4968-9693-61844F441F20}" destId="{A45D4F96-E5E8-4740-919C-1C46D0DD635B}" srcOrd="0" destOrd="0" presId="urn:microsoft.com/office/officeart/2008/layout/LinedList"/>
    <dgm:cxn modelId="{B5089D2A-8743-2B4E-B8E0-A9C3EFC049F8}" type="presOf" srcId="{53571553-6F98-487C-9CDC-92CC776657BE}" destId="{A2D5B226-7841-E846-A4E7-AB7F55327D37}" srcOrd="0" destOrd="0" presId="urn:microsoft.com/office/officeart/2008/layout/LinedList"/>
    <dgm:cxn modelId="{E3E0462B-53DE-2B40-8BE0-EEF868A8F2B5}" type="presOf" srcId="{BAE2017E-77C3-455C-B388-FBC3ECB35B93}" destId="{3A3BFEE1-59A5-F041-A524-B43D34600492}" srcOrd="0" destOrd="0" presId="urn:microsoft.com/office/officeart/2008/layout/LinedList"/>
    <dgm:cxn modelId="{DD8B3837-BC92-41FA-B15A-BB8B21876EC9}" srcId="{6389CFE4-79C2-4A40-B155-92437F525139}" destId="{C603649D-9783-45A2-A951-51FE2629A823}" srcOrd="1" destOrd="0" parTransId="{070CD451-8376-4E1E-8633-500A23155885}" sibTransId="{A1EF220E-D913-4D71-94BE-69B00A1359D3}"/>
    <dgm:cxn modelId="{D91EF252-20B6-4754-8C14-70944EB8F946}" srcId="{6389CFE4-79C2-4A40-B155-92437F525139}" destId="{52FBBE35-7C5D-4701-91F1-F475EE5945A8}" srcOrd="4" destOrd="0" parTransId="{2CD6BDF8-B75A-42F3-AA67-CA21A0808971}" sibTransId="{78ED015E-2F09-4B7E-A445-177E393CF862}"/>
    <dgm:cxn modelId="{59DCD262-A29F-4872-8DE0-DF6B611E202F}" srcId="{6389CFE4-79C2-4A40-B155-92437F525139}" destId="{53571553-6F98-487C-9CDC-92CC776657BE}" srcOrd="3" destOrd="0" parTransId="{DEE1EC2B-4D30-47D0-98CF-836ABFDD66C7}" sibTransId="{54A4FB92-E32C-49E8-8902-C640063AD6D7}"/>
    <dgm:cxn modelId="{E50A756A-30AA-B448-8B19-95FC2651F8E6}" type="presOf" srcId="{52FBBE35-7C5D-4701-91F1-F475EE5945A8}" destId="{46535185-83BD-4F47-86B3-764D37030D67}" srcOrd="0" destOrd="0" presId="urn:microsoft.com/office/officeart/2008/layout/LinedList"/>
    <dgm:cxn modelId="{913A24D3-B9E5-9245-80B1-950C860ED851}" type="presOf" srcId="{6389CFE4-79C2-4A40-B155-92437F525139}" destId="{8A2FF8D6-B677-2B4D-988A-E7F4494B73B1}" srcOrd="0" destOrd="0" presId="urn:microsoft.com/office/officeart/2008/layout/LinedList"/>
    <dgm:cxn modelId="{573D2FE7-488D-468A-83E6-48E2C9258B9B}" srcId="{6389CFE4-79C2-4A40-B155-92437F525139}" destId="{F3EE600F-0D14-4968-9693-61844F441F20}" srcOrd="0" destOrd="0" parTransId="{A4F2C198-2CE9-4F24-B54C-491114E1E8A0}" sibTransId="{E36168BC-F998-45D1-8092-BA398A4ED369}"/>
    <dgm:cxn modelId="{E4F55BEA-FE23-40A0-A0BD-96C0E524F8C5}" srcId="{6389CFE4-79C2-4A40-B155-92437F525139}" destId="{BAE2017E-77C3-455C-B388-FBC3ECB35B93}" srcOrd="2" destOrd="0" parTransId="{B7DE5A3E-171C-47C7-84D1-2E79C28A2B10}" sibTransId="{015084CA-5F10-4F31-886A-23BD11B4DDCF}"/>
    <dgm:cxn modelId="{47DB6DD1-67F2-7D4D-8E2E-DFEDA8CC2175}" type="presParOf" srcId="{8A2FF8D6-B677-2B4D-988A-E7F4494B73B1}" destId="{32FFBDC2-0462-7444-B93E-8F481351A9EA}" srcOrd="0" destOrd="0" presId="urn:microsoft.com/office/officeart/2008/layout/LinedList"/>
    <dgm:cxn modelId="{3B83797C-96C7-D743-A1EF-68DC005DD154}" type="presParOf" srcId="{8A2FF8D6-B677-2B4D-988A-E7F4494B73B1}" destId="{3C055EED-BBCA-9F41-970C-87A187CCC685}" srcOrd="1" destOrd="0" presId="urn:microsoft.com/office/officeart/2008/layout/LinedList"/>
    <dgm:cxn modelId="{52B76D84-A59B-A343-93DA-A60C3A801599}" type="presParOf" srcId="{3C055EED-BBCA-9F41-970C-87A187CCC685}" destId="{A45D4F96-E5E8-4740-919C-1C46D0DD635B}" srcOrd="0" destOrd="0" presId="urn:microsoft.com/office/officeart/2008/layout/LinedList"/>
    <dgm:cxn modelId="{CD45D160-248B-B741-8DC6-65606DDE366D}" type="presParOf" srcId="{3C055EED-BBCA-9F41-970C-87A187CCC685}" destId="{3284C3B9-916C-5A4C-8CBD-ACD8D1AFBA9D}" srcOrd="1" destOrd="0" presId="urn:microsoft.com/office/officeart/2008/layout/LinedList"/>
    <dgm:cxn modelId="{17FB4D63-3134-F043-8D73-4C0650FEEBBE}" type="presParOf" srcId="{8A2FF8D6-B677-2B4D-988A-E7F4494B73B1}" destId="{FC5F7068-B6B0-0244-859A-414F19A7282B}" srcOrd="2" destOrd="0" presId="urn:microsoft.com/office/officeart/2008/layout/LinedList"/>
    <dgm:cxn modelId="{936F5485-CF84-7D40-8DBC-183C023337E3}" type="presParOf" srcId="{8A2FF8D6-B677-2B4D-988A-E7F4494B73B1}" destId="{B9756D82-E5BE-4B40-AE98-C2E99660276F}" srcOrd="3" destOrd="0" presId="urn:microsoft.com/office/officeart/2008/layout/LinedList"/>
    <dgm:cxn modelId="{AA8DF528-46D4-324D-9EDA-65F608F7045F}" type="presParOf" srcId="{B9756D82-E5BE-4B40-AE98-C2E99660276F}" destId="{ED8FB7C1-7C52-894E-8812-A4B0249CAF45}" srcOrd="0" destOrd="0" presId="urn:microsoft.com/office/officeart/2008/layout/LinedList"/>
    <dgm:cxn modelId="{BFB9B0D0-777F-164E-B5E3-91FBEE810395}" type="presParOf" srcId="{B9756D82-E5BE-4B40-AE98-C2E99660276F}" destId="{C7E0BCC3-1B0E-3E40-A1AA-32BDB551D70F}" srcOrd="1" destOrd="0" presId="urn:microsoft.com/office/officeart/2008/layout/LinedList"/>
    <dgm:cxn modelId="{C2CBF8D3-0144-5244-AC57-405A54E935F7}" type="presParOf" srcId="{8A2FF8D6-B677-2B4D-988A-E7F4494B73B1}" destId="{E3EF86D8-D3BB-0E4C-AF72-CA46D89DF806}" srcOrd="4" destOrd="0" presId="urn:microsoft.com/office/officeart/2008/layout/LinedList"/>
    <dgm:cxn modelId="{13224DF4-C3E0-1A47-9F3F-011F720BDF16}" type="presParOf" srcId="{8A2FF8D6-B677-2B4D-988A-E7F4494B73B1}" destId="{19EFD533-D427-6944-A32B-F9041132AD64}" srcOrd="5" destOrd="0" presId="urn:microsoft.com/office/officeart/2008/layout/LinedList"/>
    <dgm:cxn modelId="{D3465E82-D16C-034A-8508-B5797880F3B5}" type="presParOf" srcId="{19EFD533-D427-6944-A32B-F9041132AD64}" destId="{3A3BFEE1-59A5-F041-A524-B43D34600492}" srcOrd="0" destOrd="0" presId="urn:microsoft.com/office/officeart/2008/layout/LinedList"/>
    <dgm:cxn modelId="{194C6E83-5344-0F4B-878D-539DE077F51A}" type="presParOf" srcId="{19EFD533-D427-6944-A32B-F9041132AD64}" destId="{08675B80-A53F-F148-AC00-824B4CC311D4}" srcOrd="1" destOrd="0" presId="urn:microsoft.com/office/officeart/2008/layout/LinedList"/>
    <dgm:cxn modelId="{6FC17B8E-D2F1-D941-B9AC-6BB590D5A6E7}" type="presParOf" srcId="{8A2FF8D6-B677-2B4D-988A-E7F4494B73B1}" destId="{74AFEAFC-EE10-984C-9C6B-FEA3696848A4}" srcOrd="6" destOrd="0" presId="urn:microsoft.com/office/officeart/2008/layout/LinedList"/>
    <dgm:cxn modelId="{BB23DC29-5440-4C43-B3EE-0B96EB6FA448}" type="presParOf" srcId="{8A2FF8D6-B677-2B4D-988A-E7F4494B73B1}" destId="{88B92391-34BC-0E44-BBB2-B5CA31DBD3CF}" srcOrd="7" destOrd="0" presId="urn:microsoft.com/office/officeart/2008/layout/LinedList"/>
    <dgm:cxn modelId="{E5DCFBF2-8B3C-AB48-8E2C-37646B2B0B22}" type="presParOf" srcId="{88B92391-34BC-0E44-BBB2-B5CA31DBD3CF}" destId="{A2D5B226-7841-E846-A4E7-AB7F55327D37}" srcOrd="0" destOrd="0" presId="urn:microsoft.com/office/officeart/2008/layout/LinedList"/>
    <dgm:cxn modelId="{0BC8A1E5-D7E4-AD40-A2EB-A2621C12C703}" type="presParOf" srcId="{88B92391-34BC-0E44-BBB2-B5CA31DBD3CF}" destId="{6D1DBCBD-F277-AA4A-BA2A-F02E350D3DB2}" srcOrd="1" destOrd="0" presId="urn:microsoft.com/office/officeart/2008/layout/LinedList"/>
    <dgm:cxn modelId="{218D242E-33BD-8441-877D-10699683C7C2}" type="presParOf" srcId="{8A2FF8D6-B677-2B4D-988A-E7F4494B73B1}" destId="{A67D20FA-5FF3-C948-A75C-6ECA5721EE88}" srcOrd="8" destOrd="0" presId="urn:microsoft.com/office/officeart/2008/layout/LinedList"/>
    <dgm:cxn modelId="{B6E349DE-1C4D-7047-9D73-9BA8D2F7A393}" type="presParOf" srcId="{8A2FF8D6-B677-2B4D-988A-E7F4494B73B1}" destId="{A767567A-B2F8-514E-BF5B-0920F0B477BB}" srcOrd="9" destOrd="0" presId="urn:microsoft.com/office/officeart/2008/layout/LinedList"/>
    <dgm:cxn modelId="{5D054EDC-E27A-FD4C-AA01-40DE668CEBD0}" type="presParOf" srcId="{A767567A-B2F8-514E-BF5B-0920F0B477BB}" destId="{46535185-83BD-4F47-86B3-764D37030D67}" srcOrd="0" destOrd="0" presId="urn:microsoft.com/office/officeart/2008/layout/LinedList"/>
    <dgm:cxn modelId="{2B039D7B-54F4-B444-8CC5-2685CEDF6A64}" type="presParOf" srcId="{A767567A-B2F8-514E-BF5B-0920F0B477BB}" destId="{1E965050-DEF5-914B-9732-8628BDF2707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89CFE4-79C2-4A40-B155-92437F525139}"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F3EE600F-0D14-4968-9693-61844F441F20}">
      <dgm:prSet custT="1"/>
      <dgm:spPr/>
      <dgm:t>
        <a:bodyPr/>
        <a:lstStyle/>
        <a:p>
          <a:r>
            <a:rPr lang="en-US" sz="1600" b="0" i="0">
              <a:solidFill>
                <a:schemeClr val="tx2"/>
              </a:solidFill>
            </a:rPr>
            <a:t>We used a binder in which we keep in the lab that goes into further detail regarding the SP already open and the specific work-around to be implemented for every SP.</a:t>
          </a:r>
          <a:endParaRPr lang="en-US" sz="1600">
            <a:solidFill>
              <a:schemeClr val="tx2"/>
            </a:solidFill>
          </a:endParaRPr>
        </a:p>
      </dgm:t>
    </dgm:pt>
    <dgm:pt modelId="{A4F2C198-2CE9-4F24-B54C-491114E1E8A0}" type="parTrans" cxnId="{573D2FE7-488D-468A-83E6-48E2C9258B9B}">
      <dgm:prSet/>
      <dgm:spPr/>
      <dgm:t>
        <a:bodyPr/>
        <a:lstStyle/>
        <a:p>
          <a:endParaRPr lang="en-US" sz="2800">
            <a:solidFill>
              <a:schemeClr val="tx2"/>
            </a:solidFill>
          </a:endParaRPr>
        </a:p>
      </dgm:t>
    </dgm:pt>
    <dgm:pt modelId="{E36168BC-F998-45D1-8092-BA398A4ED369}" type="sibTrans" cxnId="{573D2FE7-488D-468A-83E6-48E2C9258B9B}">
      <dgm:prSet/>
      <dgm:spPr/>
      <dgm:t>
        <a:bodyPr/>
        <a:lstStyle/>
        <a:p>
          <a:endParaRPr lang="en-US" sz="2800">
            <a:solidFill>
              <a:schemeClr val="tx2"/>
            </a:solidFill>
          </a:endParaRPr>
        </a:p>
      </dgm:t>
    </dgm:pt>
    <dgm:pt modelId="{C603649D-9783-45A2-A951-51FE2629A823}">
      <dgm:prSet custT="1"/>
      <dgm:spPr/>
      <dgm:t>
        <a:bodyPr/>
        <a:lstStyle/>
        <a:p>
          <a:r>
            <a:rPr lang="en-US" sz="1600" b="0" i="0">
              <a:solidFill>
                <a:schemeClr val="tx2"/>
              </a:solidFill>
            </a:rPr>
            <a:t>Once they verify if the SP, they ran into is already open then they can refer to the binder the find the specific work around.</a:t>
          </a:r>
          <a:endParaRPr lang="en-US" sz="1600">
            <a:solidFill>
              <a:schemeClr val="tx2"/>
            </a:solidFill>
          </a:endParaRPr>
        </a:p>
      </dgm:t>
    </dgm:pt>
    <dgm:pt modelId="{070CD451-8376-4E1E-8633-500A23155885}" type="parTrans" cxnId="{DD8B3837-BC92-41FA-B15A-BB8B21876EC9}">
      <dgm:prSet/>
      <dgm:spPr/>
      <dgm:t>
        <a:bodyPr/>
        <a:lstStyle/>
        <a:p>
          <a:endParaRPr lang="en-US" sz="2800">
            <a:solidFill>
              <a:schemeClr val="tx2"/>
            </a:solidFill>
          </a:endParaRPr>
        </a:p>
      </dgm:t>
    </dgm:pt>
    <dgm:pt modelId="{A1EF220E-D913-4D71-94BE-69B00A1359D3}" type="sibTrans" cxnId="{DD8B3837-BC92-41FA-B15A-BB8B21876EC9}">
      <dgm:prSet/>
      <dgm:spPr/>
      <dgm:t>
        <a:bodyPr/>
        <a:lstStyle/>
        <a:p>
          <a:endParaRPr lang="en-US" sz="2800">
            <a:solidFill>
              <a:schemeClr val="tx2"/>
            </a:solidFill>
          </a:endParaRPr>
        </a:p>
      </dgm:t>
    </dgm:pt>
    <dgm:pt modelId="{BAE2017E-77C3-455C-B388-FBC3ECB35B93}">
      <dgm:prSet custT="1"/>
      <dgm:spPr/>
      <dgm:t>
        <a:bodyPr/>
        <a:lstStyle/>
        <a:p>
          <a:r>
            <a:rPr lang="en-US" sz="1600" b="0" i="0">
              <a:solidFill>
                <a:schemeClr val="tx2"/>
              </a:solidFill>
            </a:rPr>
            <a:t>If the SP they found is not listed on the index card related to their specific system, then they know this particular SP has not been reported and they can create a report themselves.</a:t>
          </a:r>
          <a:endParaRPr lang="en-US" sz="1600">
            <a:solidFill>
              <a:schemeClr val="tx2"/>
            </a:solidFill>
          </a:endParaRPr>
        </a:p>
      </dgm:t>
    </dgm:pt>
    <dgm:pt modelId="{B7DE5A3E-171C-47C7-84D1-2E79C28A2B10}" type="parTrans" cxnId="{E4F55BEA-FE23-40A0-A0BD-96C0E524F8C5}">
      <dgm:prSet/>
      <dgm:spPr/>
      <dgm:t>
        <a:bodyPr/>
        <a:lstStyle/>
        <a:p>
          <a:endParaRPr lang="en-US" sz="2800">
            <a:solidFill>
              <a:schemeClr val="tx2"/>
            </a:solidFill>
          </a:endParaRPr>
        </a:p>
      </dgm:t>
    </dgm:pt>
    <dgm:pt modelId="{015084CA-5F10-4F31-886A-23BD11B4DDCF}" type="sibTrans" cxnId="{E4F55BEA-FE23-40A0-A0BD-96C0E524F8C5}">
      <dgm:prSet/>
      <dgm:spPr/>
      <dgm:t>
        <a:bodyPr/>
        <a:lstStyle/>
        <a:p>
          <a:endParaRPr lang="en-US" sz="2800">
            <a:solidFill>
              <a:schemeClr val="tx2"/>
            </a:solidFill>
          </a:endParaRPr>
        </a:p>
      </dgm:t>
    </dgm:pt>
    <dgm:pt modelId="{53571553-6F98-487C-9CDC-92CC776657BE}">
      <dgm:prSet custT="1"/>
      <dgm:spPr/>
      <dgm:t>
        <a:bodyPr/>
        <a:lstStyle/>
        <a:p>
          <a:r>
            <a:rPr lang="en-US" sz="1600" b="0" i="0">
              <a:solidFill>
                <a:schemeClr val="tx2"/>
              </a:solidFill>
            </a:rPr>
            <a:t>Similar to the index cards, the binder is color coded by system and specifies the needed details in regard to all the existing SP. </a:t>
          </a:r>
          <a:endParaRPr lang="en-US" sz="1600">
            <a:solidFill>
              <a:schemeClr val="tx2"/>
            </a:solidFill>
          </a:endParaRPr>
        </a:p>
      </dgm:t>
    </dgm:pt>
    <dgm:pt modelId="{DEE1EC2B-4D30-47D0-98CF-836ABFDD66C7}" type="parTrans" cxnId="{59DCD262-A29F-4872-8DE0-DF6B611E202F}">
      <dgm:prSet/>
      <dgm:spPr/>
      <dgm:t>
        <a:bodyPr/>
        <a:lstStyle/>
        <a:p>
          <a:endParaRPr lang="en-US" sz="2800">
            <a:solidFill>
              <a:schemeClr val="tx2"/>
            </a:solidFill>
          </a:endParaRPr>
        </a:p>
      </dgm:t>
    </dgm:pt>
    <dgm:pt modelId="{54A4FB92-E32C-49E8-8902-C640063AD6D7}" type="sibTrans" cxnId="{59DCD262-A29F-4872-8DE0-DF6B611E202F}">
      <dgm:prSet/>
      <dgm:spPr/>
      <dgm:t>
        <a:bodyPr/>
        <a:lstStyle/>
        <a:p>
          <a:endParaRPr lang="en-US" sz="2800">
            <a:solidFill>
              <a:schemeClr val="tx2"/>
            </a:solidFill>
          </a:endParaRPr>
        </a:p>
      </dgm:t>
    </dgm:pt>
    <dgm:pt modelId="{D88848AA-C528-D845-B283-47235E50221A}" type="pres">
      <dgm:prSet presAssocID="{6389CFE4-79C2-4A40-B155-92437F525139}" presName="vert0" presStyleCnt="0">
        <dgm:presLayoutVars>
          <dgm:dir/>
          <dgm:animOne val="branch"/>
          <dgm:animLvl val="lvl"/>
        </dgm:presLayoutVars>
      </dgm:prSet>
      <dgm:spPr/>
    </dgm:pt>
    <dgm:pt modelId="{73C624FE-E183-9A47-AF6B-550987A3F948}" type="pres">
      <dgm:prSet presAssocID="{F3EE600F-0D14-4968-9693-61844F441F20}" presName="thickLine" presStyleLbl="alignNode1" presStyleIdx="0" presStyleCnt="4"/>
      <dgm:spPr/>
    </dgm:pt>
    <dgm:pt modelId="{C5D317EF-79F7-4748-973D-A8181A8779CD}" type="pres">
      <dgm:prSet presAssocID="{F3EE600F-0D14-4968-9693-61844F441F20}" presName="horz1" presStyleCnt="0"/>
      <dgm:spPr/>
    </dgm:pt>
    <dgm:pt modelId="{88921BBD-6B34-0341-A1CE-6523BB6F1186}" type="pres">
      <dgm:prSet presAssocID="{F3EE600F-0D14-4968-9693-61844F441F20}" presName="tx1" presStyleLbl="revTx" presStyleIdx="0" presStyleCnt="4"/>
      <dgm:spPr/>
    </dgm:pt>
    <dgm:pt modelId="{2A87D353-543F-0542-997A-3494BF679280}" type="pres">
      <dgm:prSet presAssocID="{F3EE600F-0D14-4968-9693-61844F441F20}" presName="vert1" presStyleCnt="0"/>
      <dgm:spPr/>
    </dgm:pt>
    <dgm:pt modelId="{4B7EAFC1-2942-3D40-B561-F58985B2BD56}" type="pres">
      <dgm:prSet presAssocID="{C603649D-9783-45A2-A951-51FE2629A823}" presName="thickLine" presStyleLbl="alignNode1" presStyleIdx="1" presStyleCnt="4"/>
      <dgm:spPr/>
    </dgm:pt>
    <dgm:pt modelId="{94D1766D-2A62-5A4A-9FD5-0B6BF8EFEF0C}" type="pres">
      <dgm:prSet presAssocID="{C603649D-9783-45A2-A951-51FE2629A823}" presName="horz1" presStyleCnt="0"/>
      <dgm:spPr/>
    </dgm:pt>
    <dgm:pt modelId="{98FE4EF2-33B0-D747-8973-A34471F622CD}" type="pres">
      <dgm:prSet presAssocID="{C603649D-9783-45A2-A951-51FE2629A823}" presName="tx1" presStyleLbl="revTx" presStyleIdx="1" presStyleCnt="4"/>
      <dgm:spPr/>
    </dgm:pt>
    <dgm:pt modelId="{E6BBC86F-8BEF-A346-9B2B-32B33C63571B}" type="pres">
      <dgm:prSet presAssocID="{C603649D-9783-45A2-A951-51FE2629A823}" presName="vert1" presStyleCnt="0"/>
      <dgm:spPr/>
    </dgm:pt>
    <dgm:pt modelId="{2A4CE3E6-E85B-7E41-AEE8-ADCE6093F8AC}" type="pres">
      <dgm:prSet presAssocID="{BAE2017E-77C3-455C-B388-FBC3ECB35B93}" presName="thickLine" presStyleLbl="alignNode1" presStyleIdx="2" presStyleCnt="4"/>
      <dgm:spPr/>
    </dgm:pt>
    <dgm:pt modelId="{BEB7D538-5FC8-E647-940E-2591B09E00FD}" type="pres">
      <dgm:prSet presAssocID="{BAE2017E-77C3-455C-B388-FBC3ECB35B93}" presName="horz1" presStyleCnt="0"/>
      <dgm:spPr/>
    </dgm:pt>
    <dgm:pt modelId="{5A68FF89-1E70-A64F-9AAC-C2C432A313C5}" type="pres">
      <dgm:prSet presAssocID="{BAE2017E-77C3-455C-B388-FBC3ECB35B93}" presName="tx1" presStyleLbl="revTx" presStyleIdx="2" presStyleCnt="4"/>
      <dgm:spPr/>
    </dgm:pt>
    <dgm:pt modelId="{A71E10FC-94F1-324F-A5C6-275D0FA5AF43}" type="pres">
      <dgm:prSet presAssocID="{BAE2017E-77C3-455C-B388-FBC3ECB35B93}" presName="vert1" presStyleCnt="0"/>
      <dgm:spPr/>
    </dgm:pt>
    <dgm:pt modelId="{62962E7A-B5F5-E14E-AB9B-A80A0E05339B}" type="pres">
      <dgm:prSet presAssocID="{53571553-6F98-487C-9CDC-92CC776657BE}" presName="thickLine" presStyleLbl="alignNode1" presStyleIdx="3" presStyleCnt="4"/>
      <dgm:spPr/>
    </dgm:pt>
    <dgm:pt modelId="{D2BF294A-C3CC-B042-9527-9B521EA677F1}" type="pres">
      <dgm:prSet presAssocID="{53571553-6F98-487C-9CDC-92CC776657BE}" presName="horz1" presStyleCnt="0"/>
      <dgm:spPr/>
    </dgm:pt>
    <dgm:pt modelId="{23D1F82A-4348-5F4C-884E-CF20E94C3D36}" type="pres">
      <dgm:prSet presAssocID="{53571553-6F98-487C-9CDC-92CC776657BE}" presName="tx1" presStyleLbl="revTx" presStyleIdx="3" presStyleCnt="4"/>
      <dgm:spPr/>
    </dgm:pt>
    <dgm:pt modelId="{7ED6D75F-0FA2-E448-A55F-FEDBD05ADB6C}" type="pres">
      <dgm:prSet presAssocID="{53571553-6F98-487C-9CDC-92CC776657BE}" presName="vert1" presStyleCnt="0"/>
      <dgm:spPr/>
    </dgm:pt>
  </dgm:ptLst>
  <dgm:cxnLst>
    <dgm:cxn modelId="{DD8B3837-BC92-41FA-B15A-BB8B21876EC9}" srcId="{6389CFE4-79C2-4A40-B155-92437F525139}" destId="{C603649D-9783-45A2-A951-51FE2629A823}" srcOrd="1" destOrd="0" parTransId="{070CD451-8376-4E1E-8633-500A23155885}" sibTransId="{A1EF220E-D913-4D71-94BE-69B00A1359D3}"/>
    <dgm:cxn modelId="{CCCD824B-008F-D54D-BAC9-A18F48A42221}" type="presOf" srcId="{F3EE600F-0D14-4968-9693-61844F441F20}" destId="{88921BBD-6B34-0341-A1CE-6523BB6F1186}" srcOrd="0" destOrd="0" presId="urn:microsoft.com/office/officeart/2008/layout/LinedList"/>
    <dgm:cxn modelId="{59DCD262-A29F-4872-8DE0-DF6B611E202F}" srcId="{6389CFE4-79C2-4A40-B155-92437F525139}" destId="{53571553-6F98-487C-9CDC-92CC776657BE}" srcOrd="3" destOrd="0" parTransId="{DEE1EC2B-4D30-47D0-98CF-836ABFDD66C7}" sibTransId="{54A4FB92-E32C-49E8-8902-C640063AD6D7}"/>
    <dgm:cxn modelId="{5AE90779-14BF-1540-90FA-3AAA4AA6C426}" type="presOf" srcId="{C603649D-9783-45A2-A951-51FE2629A823}" destId="{98FE4EF2-33B0-D747-8973-A34471F622CD}" srcOrd="0" destOrd="0" presId="urn:microsoft.com/office/officeart/2008/layout/LinedList"/>
    <dgm:cxn modelId="{48589A8B-D477-BC42-84A8-0FDDCBCCFA0E}" type="presOf" srcId="{BAE2017E-77C3-455C-B388-FBC3ECB35B93}" destId="{5A68FF89-1E70-A64F-9AAC-C2C432A313C5}" srcOrd="0" destOrd="0" presId="urn:microsoft.com/office/officeart/2008/layout/LinedList"/>
    <dgm:cxn modelId="{E858A2D4-F000-FE48-AAFA-0F883E3D620D}" type="presOf" srcId="{53571553-6F98-487C-9CDC-92CC776657BE}" destId="{23D1F82A-4348-5F4C-884E-CF20E94C3D36}" srcOrd="0" destOrd="0" presId="urn:microsoft.com/office/officeart/2008/layout/LinedList"/>
    <dgm:cxn modelId="{573D2FE7-488D-468A-83E6-48E2C9258B9B}" srcId="{6389CFE4-79C2-4A40-B155-92437F525139}" destId="{F3EE600F-0D14-4968-9693-61844F441F20}" srcOrd="0" destOrd="0" parTransId="{A4F2C198-2CE9-4F24-B54C-491114E1E8A0}" sibTransId="{E36168BC-F998-45D1-8092-BA398A4ED369}"/>
    <dgm:cxn modelId="{31EB55E8-C281-1546-A157-3840CBEFA123}" type="presOf" srcId="{6389CFE4-79C2-4A40-B155-92437F525139}" destId="{D88848AA-C528-D845-B283-47235E50221A}" srcOrd="0" destOrd="0" presId="urn:microsoft.com/office/officeart/2008/layout/LinedList"/>
    <dgm:cxn modelId="{E4F55BEA-FE23-40A0-A0BD-96C0E524F8C5}" srcId="{6389CFE4-79C2-4A40-B155-92437F525139}" destId="{BAE2017E-77C3-455C-B388-FBC3ECB35B93}" srcOrd="2" destOrd="0" parTransId="{B7DE5A3E-171C-47C7-84D1-2E79C28A2B10}" sibTransId="{015084CA-5F10-4F31-886A-23BD11B4DDCF}"/>
    <dgm:cxn modelId="{A93FF88F-B3FD-9749-AAFF-40BB8CD8B53E}" type="presParOf" srcId="{D88848AA-C528-D845-B283-47235E50221A}" destId="{73C624FE-E183-9A47-AF6B-550987A3F948}" srcOrd="0" destOrd="0" presId="urn:microsoft.com/office/officeart/2008/layout/LinedList"/>
    <dgm:cxn modelId="{E9BC3D4A-A423-8D4F-830A-5DB1B54A643D}" type="presParOf" srcId="{D88848AA-C528-D845-B283-47235E50221A}" destId="{C5D317EF-79F7-4748-973D-A8181A8779CD}" srcOrd="1" destOrd="0" presId="urn:microsoft.com/office/officeart/2008/layout/LinedList"/>
    <dgm:cxn modelId="{DB3D72A8-AC53-A149-966D-0BCBEB303553}" type="presParOf" srcId="{C5D317EF-79F7-4748-973D-A8181A8779CD}" destId="{88921BBD-6B34-0341-A1CE-6523BB6F1186}" srcOrd="0" destOrd="0" presId="urn:microsoft.com/office/officeart/2008/layout/LinedList"/>
    <dgm:cxn modelId="{47AE5069-0ABB-1748-B15C-6CBD245DF7C5}" type="presParOf" srcId="{C5D317EF-79F7-4748-973D-A8181A8779CD}" destId="{2A87D353-543F-0542-997A-3494BF679280}" srcOrd="1" destOrd="0" presId="urn:microsoft.com/office/officeart/2008/layout/LinedList"/>
    <dgm:cxn modelId="{A6735755-84D5-A349-ACE8-1F6F4652EB64}" type="presParOf" srcId="{D88848AA-C528-D845-B283-47235E50221A}" destId="{4B7EAFC1-2942-3D40-B561-F58985B2BD56}" srcOrd="2" destOrd="0" presId="urn:microsoft.com/office/officeart/2008/layout/LinedList"/>
    <dgm:cxn modelId="{31B7A114-FB2E-3241-A2DF-50B05CE68BC4}" type="presParOf" srcId="{D88848AA-C528-D845-B283-47235E50221A}" destId="{94D1766D-2A62-5A4A-9FD5-0B6BF8EFEF0C}" srcOrd="3" destOrd="0" presId="urn:microsoft.com/office/officeart/2008/layout/LinedList"/>
    <dgm:cxn modelId="{EFAEA8FD-D8AF-EC4A-82B9-70400656F02B}" type="presParOf" srcId="{94D1766D-2A62-5A4A-9FD5-0B6BF8EFEF0C}" destId="{98FE4EF2-33B0-D747-8973-A34471F622CD}" srcOrd="0" destOrd="0" presId="urn:microsoft.com/office/officeart/2008/layout/LinedList"/>
    <dgm:cxn modelId="{388595BF-81BD-F745-8510-3D599172877A}" type="presParOf" srcId="{94D1766D-2A62-5A4A-9FD5-0B6BF8EFEF0C}" destId="{E6BBC86F-8BEF-A346-9B2B-32B33C63571B}" srcOrd="1" destOrd="0" presId="urn:microsoft.com/office/officeart/2008/layout/LinedList"/>
    <dgm:cxn modelId="{7FCF5611-CB80-BC44-A36B-537A544CFBAA}" type="presParOf" srcId="{D88848AA-C528-D845-B283-47235E50221A}" destId="{2A4CE3E6-E85B-7E41-AEE8-ADCE6093F8AC}" srcOrd="4" destOrd="0" presId="urn:microsoft.com/office/officeart/2008/layout/LinedList"/>
    <dgm:cxn modelId="{1EC96C6F-DFF5-904A-83F1-11F023BE15C2}" type="presParOf" srcId="{D88848AA-C528-D845-B283-47235E50221A}" destId="{BEB7D538-5FC8-E647-940E-2591B09E00FD}" srcOrd="5" destOrd="0" presId="urn:microsoft.com/office/officeart/2008/layout/LinedList"/>
    <dgm:cxn modelId="{9BB4B734-0E2A-154B-8F66-762F49F7B4EE}" type="presParOf" srcId="{BEB7D538-5FC8-E647-940E-2591B09E00FD}" destId="{5A68FF89-1E70-A64F-9AAC-C2C432A313C5}" srcOrd="0" destOrd="0" presId="urn:microsoft.com/office/officeart/2008/layout/LinedList"/>
    <dgm:cxn modelId="{2A56D9BF-711B-3444-A89F-C1C2137A5F4F}" type="presParOf" srcId="{BEB7D538-5FC8-E647-940E-2591B09E00FD}" destId="{A71E10FC-94F1-324F-A5C6-275D0FA5AF43}" srcOrd="1" destOrd="0" presId="urn:microsoft.com/office/officeart/2008/layout/LinedList"/>
    <dgm:cxn modelId="{B30052A7-6BB6-F344-801E-DED34AEC3ED4}" type="presParOf" srcId="{D88848AA-C528-D845-B283-47235E50221A}" destId="{62962E7A-B5F5-E14E-AB9B-A80A0E05339B}" srcOrd="6" destOrd="0" presId="urn:microsoft.com/office/officeart/2008/layout/LinedList"/>
    <dgm:cxn modelId="{81ACDD0C-0D0C-DC41-B3BC-51ECCFF53CEF}" type="presParOf" srcId="{D88848AA-C528-D845-B283-47235E50221A}" destId="{D2BF294A-C3CC-B042-9527-9B521EA677F1}" srcOrd="7" destOrd="0" presId="urn:microsoft.com/office/officeart/2008/layout/LinedList"/>
    <dgm:cxn modelId="{D3097D82-D176-1C44-8D44-088B08E2E2B3}" type="presParOf" srcId="{D2BF294A-C3CC-B042-9527-9B521EA677F1}" destId="{23D1F82A-4348-5F4C-884E-CF20E94C3D36}" srcOrd="0" destOrd="0" presId="urn:microsoft.com/office/officeart/2008/layout/LinedList"/>
    <dgm:cxn modelId="{3BAC966B-A157-E64C-97BB-8300E8C0AA5D}" type="presParOf" srcId="{D2BF294A-C3CC-B042-9527-9B521EA677F1}" destId="{7ED6D75F-0FA2-E448-A55F-FEDBD05ADB6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035656-E1FD-4C14-9E21-A9DAF1F2BC5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B85A473-C4B3-4C76-A809-247AB07C23D3}">
      <dgm:prSet/>
      <dgm:spPr/>
      <dgm:t>
        <a:bodyPr/>
        <a:lstStyle/>
        <a:p>
          <a:r>
            <a:rPr lang="en-US">
              <a:effectLst>
                <a:outerShdw blurRad="38100" dist="38100" dir="2700000" algn="tl">
                  <a:srgbClr val="000000">
                    <a:alpha val="43137"/>
                  </a:srgbClr>
                </a:outerShdw>
              </a:effectLst>
            </a:rPr>
            <a:t>On the first week, we hit a new record of SPs closed in comparison to the previous three weeks. Average </a:t>
          </a:r>
          <a:r>
            <a:rPr lang="en-US" b="1">
              <a:effectLst>
                <a:outerShdw blurRad="38100" dist="38100" dir="2700000" algn="tl">
                  <a:srgbClr val="000000">
                    <a:alpha val="43137"/>
                  </a:srgbClr>
                </a:outerShdw>
              </a:effectLst>
            </a:rPr>
            <a:t>SP Closed &lt; 9</a:t>
          </a:r>
          <a:endParaRPr lang="en-US">
            <a:effectLst>
              <a:outerShdw blurRad="38100" dist="38100" dir="2700000" algn="tl">
                <a:srgbClr val="000000">
                  <a:alpha val="43137"/>
                </a:srgbClr>
              </a:outerShdw>
            </a:effectLst>
          </a:endParaRPr>
        </a:p>
      </dgm:t>
    </dgm:pt>
    <dgm:pt modelId="{FDCA52CF-D3CA-445B-A681-EDCE8352013F}" type="parTrans" cxnId="{2B01F8DE-6702-4E51-8FBB-3233289AE0AA}">
      <dgm:prSet/>
      <dgm:spPr/>
      <dgm:t>
        <a:bodyPr/>
        <a:lstStyle/>
        <a:p>
          <a:endParaRPr lang="en-US">
            <a:effectLst>
              <a:outerShdw blurRad="38100" dist="38100" dir="2700000" algn="tl">
                <a:srgbClr val="000000">
                  <a:alpha val="43137"/>
                </a:srgbClr>
              </a:outerShdw>
            </a:effectLst>
          </a:endParaRPr>
        </a:p>
      </dgm:t>
    </dgm:pt>
    <dgm:pt modelId="{B6E6862D-6E2A-4863-B0F3-2FA1DFC406C1}" type="sibTrans" cxnId="{2B01F8DE-6702-4E51-8FBB-3233289AE0AA}">
      <dgm:prSet/>
      <dgm:spPr/>
      <dgm:t>
        <a:bodyPr/>
        <a:lstStyle/>
        <a:p>
          <a:endParaRPr lang="en-US">
            <a:effectLst>
              <a:outerShdw blurRad="38100" dist="38100" dir="2700000" algn="tl">
                <a:srgbClr val="000000">
                  <a:alpha val="43137"/>
                </a:srgbClr>
              </a:outerShdw>
            </a:effectLst>
          </a:endParaRPr>
        </a:p>
      </dgm:t>
    </dgm:pt>
    <dgm:pt modelId="{EC217C14-FD81-459B-90E6-E6799814C9E8}">
      <dgm:prSet/>
      <dgm:spPr/>
      <dgm:t>
        <a:bodyPr/>
        <a:lstStyle/>
        <a:p>
          <a:r>
            <a:rPr lang="en-US">
              <a:effectLst>
                <a:outerShdw blurRad="38100" dist="38100" dir="2700000" algn="tl">
                  <a:srgbClr val="000000">
                    <a:alpha val="43137"/>
                  </a:srgbClr>
                </a:outerShdw>
              </a:effectLst>
            </a:rPr>
            <a:t>We also hit a new low when it came to repeated SPs reported. Average </a:t>
          </a:r>
          <a:r>
            <a:rPr lang="en-US" b="1">
              <a:effectLst>
                <a:outerShdw blurRad="38100" dist="38100" dir="2700000" algn="tl">
                  <a:srgbClr val="000000">
                    <a:alpha val="43137"/>
                  </a:srgbClr>
                </a:outerShdw>
              </a:effectLst>
            </a:rPr>
            <a:t>SP Repeated &lt; 1</a:t>
          </a:r>
          <a:endParaRPr lang="en-US">
            <a:effectLst>
              <a:outerShdw blurRad="38100" dist="38100" dir="2700000" algn="tl">
                <a:srgbClr val="000000">
                  <a:alpha val="43137"/>
                </a:srgbClr>
              </a:outerShdw>
            </a:effectLst>
          </a:endParaRPr>
        </a:p>
      </dgm:t>
    </dgm:pt>
    <dgm:pt modelId="{296B21A7-C742-409B-BED8-97FADD83DD19}" type="parTrans" cxnId="{F1FDED8B-B484-40EA-917F-17CC2A1FA24E}">
      <dgm:prSet/>
      <dgm:spPr/>
      <dgm:t>
        <a:bodyPr/>
        <a:lstStyle/>
        <a:p>
          <a:endParaRPr lang="en-US">
            <a:effectLst>
              <a:outerShdw blurRad="38100" dist="38100" dir="2700000" algn="tl">
                <a:srgbClr val="000000">
                  <a:alpha val="43137"/>
                </a:srgbClr>
              </a:outerShdw>
            </a:effectLst>
          </a:endParaRPr>
        </a:p>
      </dgm:t>
    </dgm:pt>
    <dgm:pt modelId="{AB4E6F02-BAC8-4BDA-A8D9-EA6B7EADED34}" type="sibTrans" cxnId="{F1FDED8B-B484-40EA-917F-17CC2A1FA24E}">
      <dgm:prSet/>
      <dgm:spPr/>
      <dgm:t>
        <a:bodyPr/>
        <a:lstStyle/>
        <a:p>
          <a:endParaRPr lang="en-US">
            <a:effectLst>
              <a:outerShdw blurRad="38100" dist="38100" dir="2700000" algn="tl">
                <a:srgbClr val="000000">
                  <a:alpha val="43137"/>
                </a:srgbClr>
              </a:outerShdw>
            </a:effectLst>
          </a:endParaRPr>
        </a:p>
      </dgm:t>
    </dgm:pt>
    <dgm:pt modelId="{F9E0D70C-2AC1-4975-B3C5-001261ED5A93}">
      <dgm:prSet/>
      <dgm:spPr/>
      <dgm:t>
        <a:bodyPr/>
        <a:lstStyle/>
        <a:p>
          <a:r>
            <a:rPr lang="en-US">
              <a:effectLst>
                <a:outerShdw blurRad="38100" dist="38100" dir="2700000" algn="tl">
                  <a:srgbClr val="000000">
                    <a:alpha val="43137"/>
                  </a:srgbClr>
                </a:outerShdw>
              </a:effectLst>
            </a:rPr>
            <a:t>After implementing Principle 4 by spreading the workload, had more balanced numbers of SPs per employee</a:t>
          </a:r>
        </a:p>
      </dgm:t>
    </dgm:pt>
    <dgm:pt modelId="{F1A83423-5F30-4148-9F6D-2DEE3287F122}" type="parTrans" cxnId="{9CE856C6-B7D1-4F62-912C-6668344F6F53}">
      <dgm:prSet/>
      <dgm:spPr/>
      <dgm:t>
        <a:bodyPr/>
        <a:lstStyle/>
        <a:p>
          <a:endParaRPr lang="en-US">
            <a:effectLst>
              <a:outerShdw blurRad="38100" dist="38100" dir="2700000" algn="tl">
                <a:srgbClr val="000000">
                  <a:alpha val="43137"/>
                </a:srgbClr>
              </a:outerShdw>
            </a:effectLst>
          </a:endParaRPr>
        </a:p>
      </dgm:t>
    </dgm:pt>
    <dgm:pt modelId="{7951D11E-6719-4475-8E6F-696B57C9F8BC}" type="sibTrans" cxnId="{9CE856C6-B7D1-4F62-912C-6668344F6F53}">
      <dgm:prSet/>
      <dgm:spPr/>
      <dgm:t>
        <a:bodyPr/>
        <a:lstStyle/>
        <a:p>
          <a:endParaRPr lang="en-US">
            <a:effectLst>
              <a:outerShdw blurRad="38100" dist="38100" dir="2700000" algn="tl">
                <a:srgbClr val="000000">
                  <a:alpha val="43137"/>
                </a:srgbClr>
              </a:outerShdw>
            </a:effectLst>
          </a:endParaRPr>
        </a:p>
      </dgm:t>
    </dgm:pt>
    <dgm:pt modelId="{3BD8CA5E-7A16-2243-AC5A-4956B6F9AFDD}" type="pres">
      <dgm:prSet presAssocID="{6F035656-E1FD-4C14-9E21-A9DAF1F2BC57}" presName="linear" presStyleCnt="0">
        <dgm:presLayoutVars>
          <dgm:animLvl val="lvl"/>
          <dgm:resizeHandles val="exact"/>
        </dgm:presLayoutVars>
      </dgm:prSet>
      <dgm:spPr/>
    </dgm:pt>
    <dgm:pt modelId="{DD76D610-584D-3A4B-B81A-E262D41EFE67}" type="pres">
      <dgm:prSet presAssocID="{AB85A473-C4B3-4C76-A809-247AB07C23D3}" presName="parentText" presStyleLbl="node1" presStyleIdx="0" presStyleCnt="3">
        <dgm:presLayoutVars>
          <dgm:chMax val="0"/>
          <dgm:bulletEnabled val="1"/>
        </dgm:presLayoutVars>
      </dgm:prSet>
      <dgm:spPr/>
    </dgm:pt>
    <dgm:pt modelId="{B4EBE6E1-70E7-764C-AB88-9E53EC6A31A3}" type="pres">
      <dgm:prSet presAssocID="{B6E6862D-6E2A-4863-B0F3-2FA1DFC406C1}" presName="spacer" presStyleCnt="0"/>
      <dgm:spPr/>
    </dgm:pt>
    <dgm:pt modelId="{82997AD7-C9B6-D74B-B4B5-65318E6F95BD}" type="pres">
      <dgm:prSet presAssocID="{EC217C14-FD81-459B-90E6-E6799814C9E8}" presName="parentText" presStyleLbl="node1" presStyleIdx="1" presStyleCnt="3">
        <dgm:presLayoutVars>
          <dgm:chMax val="0"/>
          <dgm:bulletEnabled val="1"/>
        </dgm:presLayoutVars>
      </dgm:prSet>
      <dgm:spPr/>
    </dgm:pt>
    <dgm:pt modelId="{228113BB-421C-994A-AF96-C8C81D85C07C}" type="pres">
      <dgm:prSet presAssocID="{AB4E6F02-BAC8-4BDA-A8D9-EA6B7EADED34}" presName="spacer" presStyleCnt="0"/>
      <dgm:spPr/>
    </dgm:pt>
    <dgm:pt modelId="{0C17F336-0A0F-D642-99C1-DF9779E018A0}" type="pres">
      <dgm:prSet presAssocID="{F9E0D70C-2AC1-4975-B3C5-001261ED5A93}" presName="parentText" presStyleLbl="node1" presStyleIdx="2" presStyleCnt="3">
        <dgm:presLayoutVars>
          <dgm:chMax val="0"/>
          <dgm:bulletEnabled val="1"/>
        </dgm:presLayoutVars>
      </dgm:prSet>
      <dgm:spPr/>
    </dgm:pt>
  </dgm:ptLst>
  <dgm:cxnLst>
    <dgm:cxn modelId="{527FC959-07E7-0E40-A633-FD78E2A292F1}" type="presOf" srcId="{6F035656-E1FD-4C14-9E21-A9DAF1F2BC57}" destId="{3BD8CA5E-7A16-2243-AC5A-4956B6F9AFDD}" srcOrd="0" destOrd="0" presId="urn:microsoft.com/office/officeart/2005/8/layout/vList2"/>
    <dgm:cxn modelId="{D69C9885-6BC9-004E-91BB-9E93B9258A07}" type="presOf" srcId="{F9E0D70C-2AC1-4975-B3C5-001261ED5A93}" destId="{0C17F336-0A0F-D642-99C1-DF9779E018A0}" srcOrd="0" destOrd="0" presId="urn:microsoft.com/office/officeart/2005/8/layout/vList2"/>
    <dgm:cxn modelId="{F1FDED8B-B484-40EA-917F-17CC2A1FA24E}" srcId="{6F035656-E1FD-4C14-9E21-A9DAF1F2BC57}" destId="{EC217C14-FD81-459B-90E6-E6799814C9E8}" srcOrd="1" destOrd="0" parTransId="{296B21A7-C742-409B-BED8-97FADD83DD19}" sibTransId="{AB4E6F02-BAC8-4BDA-A8D9-EA6B7EADED34}"/>
    <dgm:cxn modelId="{C29A93B9-2F84-C04A-8186-DC83E1C2DF1C}" type="presOf" srcId="{EC217C14-FD81-459B-90E6-E6799814C9E8}" destId="{82997AD7-C9B6-D74B-B4B5-65318E6F95BD}" srcOrd="0" destOrd="0" presId="urn:microsoft.com/office/officeart/2005/8/layout/vList2"/>
    <dgm:cxn modelId="{F67569C2-3671-7344-BCEE-18BFF19FF8C2}" type="presOf" srcId="{AB85A473-C4B3-4C76-A809-247AB07C23D3}" destId="{DD76D610-584D-3A4B-B81A-E262D41EFE67}" srcOrd="0" destOrd="0" presId="urn:microsoft.com/office/officeart/2005/8/layout/vList2"/>
    <dgm:cxn modelId="{9CE856C6-B7D1-4F62-912C-6668344F6F53}" srcId="{6F035656-E1FD-4C14-9E21-A9DAF1F2BC57}" destId="{F9E0D70C-2AC1-4975-B3C5-001261ED5A93}" srcOrd="2" destOrd="0" parTransId="{F1A83423-5F30-4148-9F6D-2DEE3287F122}" sibTransId="{7951D11E-6719-4475-8E6F-696B57C9F8BC}"/>
    <dgm:cxn modelId="{2B01F8DE-6702-4E51-8FBB-3233289AE0AA}" srcId="{6F035656-E1FD-4C14-9E21-A9DAF1F2BC57}" destId="{AB85A473-C4B3-4C76-A809-247AB07C23D3}" srcOrd="0" destOrd="0" parTransId="{FDCA52CF-D3CA-445B-A681-EDCE8352013F}" sibTransId="{B6E6862D-6E2A-4863-B0F3-2FA1DFC406C1}"/>
    <dgm:cxn modelId="{FC57714A-764E-2D4F-B2D6-34A3CF7FC997}" type="presParOf" srcId="{3BD8CA5E-7A16-2243-AC5A-4956B6F9AFDD}" destId="{DD76D610-584D-3A4B-B81A-E262D41EFE67}" srcOrd="0" destOrd="0" presId="urn:microsoft.com/office/officeart/2005/8/layout/vList2"/>
    <dgm:cxn modelId="{7CC3DFA0-FA6D-AB42-8C8F-BD8FCD1F73A0}" type="presParOf" srcId="{3BD8CA5E-7A16-2243-AC5A-4956B6F9AFDD}" destId="{B4EBE6E1-70E7-764C-AB88-9E53EC6A31A3}" srcOrd="1" destOrd="0" presId="urn:microsoft.com/office/officeart/2005/8/layout/vList2"/>
    <dgm:cxn modelId="{A230CF6C-C466-6241-BC8D-8D5660EA4644}" type="presParOf" srcId="{3BD8CA5E-7A16-2243-AC5A-4956B6F9AFDD}" destId="{82997AD7-C9B6-D74B-B4B5-65318E6F95BD}" srcOrd="2" destOrd="0" presId="urn:microsoft.com/office/officeart/2005/8/layout/vList2"/>
    <dgm:cxn modelId="{9FD80C9D-E4D0-3B4E-8484-9AEDDC5AC71A}" type="presParOf" srcId="{3BD8CA5E-7A16-2243-AC5A-4956B6F9AFDD}" destId="{228113BB-421C-994A-AF96-C8C81D85C07C}" srcOrd="3" destOrd="0" presId="urn:microsoft.com/office/officeart/2005/8/layout/vList2"/>
    <dgm:cxn modelId="{8A56EACC-E17C-3040-A84D-298CF657C40D}" type="presParOf" srcId="{3BD8CA5E-7A16-2243-AC5A-4956B6F9AFDD}" destId="{0C17F336-0A0F-D642-99C1-DF9779E018A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0502C-ED41-F040-ADEB-BF63BCF6FF4B}">
      <dsp:nvSpPr>
        <dsp:cNvPr id="0" name=""/>
        <dsp:cNvSpPr/>
      </dsp:nvSpPr>
      <dsp:spPr>
        <a:xfrm>
          <a:off x="0" y="9244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Principles of Lean Toyota Production System (TPS)</a:t>
          </a:r>
        </a:p>
      </dsp:txBody>
      <dsp:txXfrm>
        <a:off x="20561" y="113009"/>
        <a:ext cx="8023378" cy="380078"/>
      </dsp:txXfrm>
    </dsp:sp>
    <dsp:sp modelId="{F3A0008C-4EE8-D94E-BC71-0CBFBDC5667E}">
      <dsp:nvSpPr>
        <dsp:cNvPr id="0" name=""/>
        <dsp:cNvSpPr/>
      </dsp:nvSpPr>
      <dsp:spPr>
        <a:xfrm>
          <a:off x="0" y="56548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Best suited methodology and approach to solve problems at LM</a:t>
          </a:r>
        </a:p>
      </dsp:txBody>
      <dsp:txXfrm>
        <a:off x="20561" y="586049"/>
        <a:ext cx="8023378" cy="380078"/>
      </dsp:txXfrm>
    </dsp:sp>
    <dsp:sp modelId="{06F963DF-AB55-A043-868D-ACB0BD0887CF}">
      <dsp:nvSpPr>
        <dsp:cNvPr id="0" name=""/>
        <dsp:cNvSpPr/>
      </dsp:nvSpPr>
      <dsp:spPr>
        <a:xfrm>
          <a:off x="0" y="103852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Key principles used: </a:t>
          </a:r>
        </a:p>
      </dsp:txBody>
      <dsp:txXfrm>
        <a:off x="20561" y="1059089"/>
        <a:ext cx="8023378" cy="380078"/>
      </dsp:txXfrm>
    </dsp:sp>
    <dsp:sp modelId="{6E4A7441-E7AA-F241-B73A-EAB7C06646F2}">
      <dsp:nvSpPr>
        <dsp:cNvPr id="0" name=""/>
        <dsp:cNvSpPr/>
      </dsp:nvSpPr>
      <dsp:spPr>
        <a:xfrm>
          <a:off x="0" y="1459728"/>
          <a:ext cx="8064500" cy="2012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4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Level out the workload (Heijunka)</a:t>
          </a:r>
        </a:p>
        <a:p>
          <a:pPr marL="114300" lvl="1" indent="-114300" algn="l" defTabSz="622300">
            <a:lnSpc>
              <a:spcPct val="90000"/>
            </a:lnSpc>
            <a:spcBef>
              <a:spcPct val="0"/>
            </a:spcBef>
            <a:spcAft>
              <a:spcPct val="20000"/>
            </a:spcAft>
            <a:buChar char="•"/>
          </a:pPr>
          <a:r>
            <a:rPr lang="en-US" sz="1400" kern="1200"/>
            <a:t>Standardizing Tasks</a:t>
          </a:r>
        </a:p>
        <a:p>
          <a:pPr marL="114300" lvl="1" indent="-114300" algn="l" defTabSz="622300">
            <a:lnSpc>
              <a:spcPct val="90000"/>
            </a:lnSpc>
            <a:spcBef>
              <a:spcPct val="0"/>
            </a:spcBef>
            <a:spcAft>
              <a:spcPct val="20000"/>
            </a:spcAft>
            <a:buChar char="•"/>
          </a:pPr>
          <a:r>
            <a:rPr lang="en-US" sz="1400" kern="1200"/>
            <a:t>Using visual controls/ Binders to nullify the hidden problems</a:t>
          </a:r>
        </a:p>
        <a:p>
          <a:pPr marL="114300" lvl="1" indent="-114300" algn="l" defTabSz="622300">
            <a:lnSpc>
              <a:spcPct val="90000"/>
            </a:lnSpc>
            <a:spcBef>
              <a:spcPct val="0"/>
            </a:spcBef>
            <a:spcAft>
              <a:spcPct val="20000"/>
            </a:spcAft>
            <a:buChar char="•"/>
          </a:pPr>
          <a:r>
            <a:rPr lang="en-US" sz="1400" kern="1200"/>
            <a:t>Develop people and teams</a:t>
          </a:r>
        </a:p>
        <a:p>
          <a:pPr marL="114300" lvl="1" indent="-114300" algn="l" defTabSz="622300">
            <a:lnSpc>
              <a:spcPct val="90000"/>
            </a:lnSpc>
            <a:spcBef>
              <a:spcPct val="0"/>
            </a:spcBef>
            <a:spcAft>
              <a:spcPct val="20000"/>
            </a:spcAft>
            <a:buChar char="•"/>
          </a:pPr>
          <a:r>
            <a:rPr lang="en-US" sz="1400" kern="1200"/>
            <a:t>Respect the extended network/ outside forces</a:t>
          </a:r>
        </a:p>
        <a:p>
          <a:pPr marL="114300" lvl="1" indent="-114300" algn="l" defTabSz="622300">
            <a:lnSpc>
              <a:spcPct val="90000"/>
            </a:lnSpc>
            <a:spcBef>
              <a:spcPct val="0"/>
            </a:spcBef>
            <a:spcAft>
              <a:spcPct val="20000"/>
            </a:spcAft>
            <a:buChar char="•"/>
          </a:pPr>
          <a:r>
            <a:rPr lang="en-US" sz="1400" kern="1200" dirty="0"/>
            <a:t>Go, and see (Genchi Genbutsu)</a:t>
          </a:r>
        </a:p>
        <a:p>
          <a:pPr marL="114300" lvl="1" indent="-114300" algn="l" defTabSz="622300">
            <a:lnSpc>
              <a:spcPct val="90000"/>
            </a:lnSpc>
            <a:spcBef>
              <a:spcPct val="0"/>
            </a:spcBef>
            <a:spcAft>
              <a:spcPct val="20000"/>
            </a:spcAft>
            <a:buChar char="•"/>
          </a:pPr>
          <a:r>
            <a:rPr lang="en-US" sz="1400" kern="1200" dirty="0"/>
            <a:t>Make decision slowly by consensus</a:t>
          </a:r>
        </a:p>
        <a:p>
          <a:pPr marL="114300" lvl="1" indent="-114300" algn="l" defTabSz="622300">
            <a:lnSpc>
              <a:spcPct val="90000"/>
            </a:lnSpc>
            <a:spcBef>
              <a:spcPct val="0"/>
            </a:spcBef>
            <a:spcAft>
              <a:spcPct val="20000"/>
            </a:spcAft>
            <a:buChar char="•"/>
          </a:pPr>
          <a:r>
            <a:rPr lang="en-US" sz="1400" kern="1200" dirty="0"/>
            <a:t>Become a learning organization through relentless reflection and continuous improvements (Hansei and Kaizen) </a:t>
          </a:r>
        </a:p>
      </dsp:txBody>
      <dsp:txXfrm>
        <a:off x="0" y="1459728"/>
        <a:ext cx="8064500" cy="2012040"/>
      </dsp:txXfrm>
    </dsp:sp>
    <dsp:sp modelId="{EFB2EB5B-B70F-FE41-A9D5-82D391C76AB6}">
      <dsp:nvSpPr>
        <dsp:cNvPr id="0" name=""/>
        <dsp:cNvSpPr/>
      </dsp:nvSpPr>
      <dsp:spPr>
        <a:xfrm>
          <a:off x="0" y="347176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Involving people from all levels in the organization</a:t>
          </a:r>
        </a:p>
      </dsp:txBody>
      <dsp:txXfrm>
        <a:off x="20561" y="3492329"/>
        <a:ext cx="8023378" cy="380078"/>
      </dsp:txXfrm>
    </dsp:sp>
    <dsp:sp modelId="{43F8E6CC-41BD-FF4A-9E6C-720BAD12166A}">
      <dsp:nvSpPr>
        <dsp:cNvPr id="0" name=""/>
        <dsp:cNvSpPr/>
      </dsp:nvSpPr>
      <dsp:spPr>
        <a:xfrm>
          <a:off x="0" y="394480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Improved Productivity </a:t>
          </a:r>
        </a:p>
      </dsp:txBody>
      <dsp:txXfrm>
        <a:off x="20561" y="3965369"/>
        <a:ext cx="8023378" cy="380078"/>
      </dsp:txXfrm>
    </dsp:sp>
    <dsp:sp modelId="{34B8DDE8-30E1-8B42-AE30-F2AEE3851BD1}">
      <dsp:nvSpPr>
        <dsp:cNvPr id="0" name=""/>
        <dsp:cNvSpPr/>
      </dsp:nvSpPr>
      <dsp:spPr>
        <a:xfrm>
          <a:off x="0" y="4417848"/>
          <a:ext cx="8064500" cy="421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Better quality of work</a:t>
          </a:r>
        </a:p>
      </dsp:txBody>
      <dsp:txXfrm>
        <a:off x="20561" y="4438409"/>
        <a:ext cx="8023378" cy="380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9E713-862A-4265-AD97-72E5B3004988}">
      <dsp:nvSpPr>
        <dsp:cNvPr id="0" name=""/>
        <dsp:cNvSpPr/>
      </dsp:nvSpPr>
      <dsp:spPr>
        <a:xfrm>
          <a:off x="0" y="3375"/>
          <a:ext cx="7888257" cy="718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4CBCE-9D7D-4C55-9F4C-223805AE0C19}">
      <dsp:nvSpPr>
        <dsp:cNvPr id="0" name=""/>
        <dsp:cNvSpPr/>
      </dsp:nvSpPr>
      <dsp:spPr>
        <a:xfrm>
          <a:off x="217473" y="165132"/>
          <a:ext cx="395406" cy="3954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EAEB81-B885-4256-80DC-05F1FACBC0DC}">
      <dsp:nvSpPr>
        <dsp:cNvPr id="0" name=""/>
        <dsp:cNvSpPr/>
      </dsp:nvSpPr>
      <dsp:spPr>
        <a:xfrm>
          <a:off x="830353" y="3375"/>
          <a:ext cx="7057903" cy="71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86" tIns="76086" rIns="76086" bIns="76086" numCol="1" spcCol="1270" anchor="ctr" anchorCtr="0">
          <a:noAutofit/>
        </a:bodyPr>
        <a:lstStyle/>
        <a:p>
          <a:pPr marL="0" lvl="0" indent="0" algn="l" defTabSz="844550">
            <a:lnSpc>
              <a:spcPct val="100000"/>
            </a:lnSpc>
            <a:spcBef>
              <a:spcPct val="0"/>
            </a:spcBef>
            <a:spcAft>
              <a:spcPct val="35000"/>
            </a:spcAft>
            <a:buNone/>
          </a:pPr>
          <a:r>
            <a:rPr lang="en-US" sz="1900" kern="1200"/>
            <a:t>We have data before implementing TPS and the number of SPs never seem to go down.</a:t>
          </a:r>
        </a:p>
      </dsp:txBody>
      <dsp:txXfrm>
        <a:off x="830353" y="3375"/>
        <a:ext cx="7057903" cy="718920"/>
      </dsp:txXfrm>
    </dsp:sp>
    <dsp:sp modelId="{D4F7037D-254E-4F43-8D54-56ED49598EE9}">
      <dsp:nvSpPr>
        <dsp:cNvPr id="0" name=""/>
        <dsp:cNvSpPr/>
      </dsp:nvSpPr>
      <dsp:spPr>
        <a:xfrm>
          <a:off x="0" y="902026"/>
          <a:ext cx="7888257" cy="718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73521-9854-49BD-AFE8-2FC63AEE5C26}">
      <dsp:nvSpPr>
        <dsp:cNvPr id="0" name=""/>
        <dsp:cNvSpPr/>
      </dsp:nvSpPr>
      <dsp:spPr>
        <a:xfrm>
          <a:off x="217473" y="1063783"/>
          <a:ext cx="395406" cy="3954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0E984-3F88-423B-8D75-A1327C356066}">
      <dsp:nvSpPr>
        <dsp:cNvPr id="0" name=""/>
        <dsp:cNvSpPr/>
      </dsp:nvSpPr>
      <dsp:spPr>
        <a:xfrm>
          <a:off x="830353" y="902026"/>
          <a:ext cx="7057903" cy="71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86" tIns="76086" rIns="76086" bIns="76086" numCol="1" spcCol="1270" anchor="ctr" anchorCtr="0">
          <a:noAutofit/>
        </a:bodyPr>
        <a:lstStyle/>
        <a:p>
          <a:pPr marL="0" lvl="0" indent="0" algn="l" defTabSz="844550">
            <a:lnSpc>
              <a:spcPct val="100000"/>
            </a:lnSpc>
            <a:spcBef>
              <a:spcPct val="0"/>
            </a:spcBef>
            <a:spcAft>
              <a:spcPct val="35000"/>
            </a:spcAft>
            <a:buNone/>
          </a:pPr>
          <a:r>
            <a:rPr lang="en-US" sz="1900" kern="1200"/>
            <a:t>SPs closed weekly is significantly less than the amount open weekly. Average </a:t>
          </a:r>
          <a:r>
            <a:rPr lang="en-US" sz="1900" b="1" kern="1200"/>
            <a:t>SP Closed &lt; 4</a:t>
          </a:r>
          <a:endParaRPr lang="en-US" sz="1900" kern="1200"/>
        </a:p>
      </dsp:txBody>
      <dsp:txXfrm>
        <a:off x="830353" y="902026"/>
        <a:ext cx="7057903" cy="718920"/>
      </dsp:txXfrm>
    </dsp:sp>
    <dsp:sp modelId="{0F6347C5-F08F-4C8E-8385-E8ED231B3C6C}">
      <dsp:nvSpPr>
        <dsp:cNvPr id="0" name=""/>
        <dsp:cNvSpPr/>
      </dsp:nvSpPr>
      <dsp:spPr>
        <a:xfrm>
          <a:off x="0" y="1800677"/>
          <a:ext cx="7888257" cy="718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6F817-BA35-45B9-884E-A8E80FC3D340}">
      <dsp:nvSpPr>
        <dsp:cNvPr id="0" name=""/>
        <dsp:cNvSpPr/>
      </dsp:nvSpPr>
      <dsp:spPr>
        <a:xfrm>
          <a:off x="217473" y="1962434"/>
          <a:ext cx="395406" cy="3954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CD40E-AE4C-4154-8DCF-E3B2F54585EB}">
      <dsp:nvSpPr>
        <dsp:cNvPr id="0" name=""/>
        <dsp:cNvSpPr/>
      </dsp:nvSpPr>
      <dsp:spPr>
        <a:xfrm>
          <a:off x="830353" y="1800677"/>
          <a:ext cx="7057903" cy="71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86" tIns="76086" rIns="76086" bIns="76086" numCol="1" spcCol="1270" anchor="ctr" anchorCtr="0">
          <a:noAutofit/>
        </a:bodyPr>
        <a:lstStyle/>
        <a:p>
          <a:pPr marL="0" lvl="0" indent="0" algn="l" defTabSz="844550">
            <a:lnSpc>
              <a:spcPct val="100000"/>
            </a:lnSpc>
            <a:spcBef>
              <a:spcPct val="0"/>
            </a:spcBef>
            <a:spcAft>
              <a:spcPct val="35000"/>
            </a:spcAft>
            <a:buNone/>
          </a:pPr>
          <a:r>
            <a:rPr lang="en-US" sz="1900" kern="1200"/>
            <a:t>There is a handful of SPs that are repeated SPs that have already been reported. Average </a:t>
          </a:r>
          <a:r>
            <a:rPr lang="en-US" sz="1900" b="1" kern="1200"/>
            <a:t>SP Repeated &gt; 5</a:t>
          </a:r>
          <a:endParaRPr lang="en-US" sz="1900" kern="1200"/>
        </a:p>
      </dsp:txBody>
      <dsp:txXfrm>
        <a:off x="830353" y="1800677"/>
        <a:ext cx="7057903" cy="718920"/>
      </dsp:txXfrm>
    </dsp:sp>
    <dsp:sp modelId="{41587BB7-E7F5-4C33-B1FA-39C05A2BBAE4}">
      <dsp:nvSpPr>
        <dsp:cNvPr id="0" name=""/>
        <dsp:cNvSpPr/>
      </dsp:nvSpPr>
      <dsp:spPr>
        <a:xfrm>
          <a:off x="0" y="2699328"/>
          <a:ext cx="7888257" cy="718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8BD86-6DE6-4F9A-B1DC-67AB6C06479E}">
      <dsp:nvSpPr>
        <dsp:cNvPr id="0" name=""/>
        <dsp:cNvSpPr/>
      </dsp:nvSpPr>
      <dsp:spPr>
        <a:xfrm>
          <a:off x="217473" y="2861085"/>
          <a:ext cx="395406" cy="3954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92CA97-D4F2-4312-A3A2-2BA4E3FF100F}">
      <dsp:nvSpPr>
        <dsp:cNvPr id="0" name=""/>
        <dsp:cNvSpPr/>
      </dsp:nvSpPr>
      <dsp:spPr>
        <a:xfrm>
          <a:off x="830353" y="2699328"/>
          <a:ext cx="7057903" cy="71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86" tIns="76086" rIns="76086" bIns="76086" numCol="1" spcCol="1270" anchor="ctr" anchorCtr="0">
          <a:noAutofit/>
        </a:bodyPr>
        <a:lstStyle/>
        <a:p>
          <a:pPr marL="0" lvl="0" indent="0" algn="l" defTabSz="844550">
            <a:lnSpc>
              <a:spcPct val="100000"/>
            </a:lnSpc>
            <a:spcBef>
              <a:spcPct val="0"/>
            </a:spcBef>
            <a:spcAft>
              <a:spcPct val="35000"/>
            </a:spcAft>
            <a:buNone/>
          </a:pPr>
          <a:r>
            <a:rPr lang="en-US" sz="1900" kern="1200"/>
            <a:t>Repeated SPs waste the time of the systems engineers are doing double the work on these repeats</a:t>
          </a:r>
        </a:p>
      </dsp:txBody>
      <dsp:txXfrm>
        <a:off x="830353" y="2699328"/>
        <a:ext cx="7057903" cy="718920"/>
      </dsp:txXfrm>
    </dsp:sp>
    <dsp:sp modelId="{7B45A1DD-22CD-4722-BDAE-52726C09B72A}">
      <dsp:nvSpPr>
        <dsp:cNvPr id="0" name=""/>
        <dsp:cNvSpPr/>
      </dsp:nvSpPr>
      <dsp:spPr>
        <a:xfrm>
          <a:off x="0" y="3597979"/>
          <a:ext cx="7888257" cy="718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AEAD1-4C35-48FD-A35B-65FD4FFB41C5}">
      <dsp:nvSpPr>
        <dsp:cNvPr id="0" name=""/>
        <dsp:cNvSpPr/>
      </dsp:nvSpPr>
      <dsp:spPr>
        <a:xfrm>
          <a:off x="217473" y="3759737"/>
          <a:ext cx="395406" cy="3954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5CF17A-6D12-464C-9CDA-657C2C0CA474}">
      <dsp:nvSpPr>
        <dsp:cNvPr id="0" name=""/>
        <dsp:cNvSpPr/>
      </dsp:nvSpPr>
      <dsp:spPr>
        <a:xfrm>
          <a:off x="830353" y="3597979"/>
          <a:ext cx="7057903" cy="718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86" tIns="76086" rIns="76086" bIns="76086" numCol="1" spcCol="1270" anchor="ctr" anchorCtr="0">
          <a:noAutofit/>
        </a:bodyPr>
        <a:lstStyle/>
        <a:p>
          <a:pPr marL="0" lvl="0" indent="0" algn="l" defTabSz="844550">
            <a:lnSpc>
              <a:spcPct val="100000"/>
            </a:lnSpc>
            <a:spcBef>
              <a:spcPct val="0"/>
            </a:spcBef>
            <a:spcAft>
              <a:spcPct val="35000"/>
            </a:spcAft>
            <a:buNone/>
          </a:pPr>
          <a:r>
            <a:rPr lang="en-US" sz="1900" kern="1200"/>
            <a:t>There was no specific method to assigning out SP. Therefore, we looked how we could apply Principle 4</a:t>
          </a:r>
        </a:p>
      </dsp:txBody>
      <dsp:txXfrm>
        <a:off x="830353" y="3597979"/>
        <a:ext cx="7057903" cy="718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EEE7D-08A7-AF4B-AF7B-F1ED75BD5E68}">
      <dsp:nvSpPr>
        <dsp:cNvPr id="0" name=""/>
        <dsp:cNvSpPr/>
      </dsp:nvSpPr>
      <dsp:spPr>
        <a:xfrm>
          <a:off x="0" y="597"/>
          <a:ext cx="6911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CC089-B5D7-6D46-8E65-47B4C206AB12}">
      <dsp:nvSpPr>
        <dsp:cNvPr id="0" name=""/>
        <dsp:cNvSpPr/>
      </dsp:nvSpPr>
      <dsp:spPr>
        <a:xfrm>
          <a:off x="0" y="597"/>
          <a:ext cx="6911975" cy="97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Standardizing tasks helps keep all the engineers stay on the same page</a:t>
          </a:r>
        </a:p>
      </dsp:txBody>
      <dsp:txXfrm>
        <a:off x="0" y="597"/>
        <a:ext cx="6911975" cy="978930"/>
      </dsp:txXfrm>
    </dsp:sp>
    <dsp:sp modelId="{FD462839-5AEF-0B44-BDF7-8BEC9AF9085B}">
      <dsp:nvSpPr>
        <dsp:cNvPr id="0" name=""/>
        <dsp:cNvSpPr/>
      </dsp:nvSpPr>
      <dsp:spPr>
        <a:xfrm>
          <a:off x="0" y="979528"/>
          <a:ext cx="6911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45EAD-BA02-7B49-9404-3F9F60D043F9}">
      <dsp:nvSpPr>
        <dsp:cNvPr id="0" name=""/>
        <dsp:cNvSpPr/>
      </dsp:nvSpPr>
      <dsp:spPr>
        <a:xfrm>
          <a:off x="0" y="979528"/>
          <a:ext cx="6911975" cy="97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template created for an email sending every other morning for the test engineers to know what SP are already open</a:t>
          </a:r>
        </a:p>
      </dsp:txBody>
      <dsp:txXfrm>
        <a:off x="0" y="979528"/>
        <a:ext cx="6911975" cy="978930"/>
      </dsp:txXfrm>
    </dsp:sp>
    <dsp:sp modelId="{289E2BDE-9F54-BB44-8442-7E514C1992BC}">
      <dsp:nvSpPr>
        <dsp:cNvPr id="0" name=""/>
        <dsp:cNvSpPr/>
      </dsp:nvSpPr>
      <dsp:spPr>
        <a:xfrm>
          <a:off x="0" y="1958459"/>
          <a:ext cx="6911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09A4B-6480-BD47-9AF9-C441D73109CA}">
      <dsp:nvSpPr>
        <dsp:cNvPr id="0" name=""/>
        <dsp:cNvSpPr/>
      </dsp:nvSpPr>
      <dsp:spPr>
        <a:xfrm>
          <a:off x="0" y="1958459"/>
          <a:ext cx="6911975" cy="97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Creating a word document with step-by-step details of the SP process.</a:t>
          </a:r>
        </a:p>
      </dsp:txBody>
      <dsp:txXfrm>
        <a:off x="0" y="1958459"/>
        <a:ext cx="6911975" cy="978930"/>
      </dsp:txXfrm>
    </dsp:sp>
    <dsp:sp modelId="{A2215DA8-EE89-6C4D-898C-529B9BBF0D77}">
      <dsp:nvSpPr>
        <dsp:cNvPr id="0" name=""/>
        <dsp:cNvSpPr/>
      </dsp:nvSpPr>
      <dsp:spPr>
        <a:xfrm>
          <a:off x="0" y="2937390"/>
          <a:ext cx="6911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6F55F-E8CB-0342-9780-8CADC28E1AEE}">
      <dsp:nvSpPr>
        <dsp:cNvPr id="0" name=""/>
        <dsp:cNvSpPr/>
      </dsp:nvSpPr>
      <dsp:spPr>
        <a:xfrm>
          <a:off x="0" y="2937390"/>
          <a:ext cx="6911975" cy="97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 checklist also keeps the experienced engineers in check to make sure no steps were missed. </a:t>
          </a:r>
        </a:p>
      </dsp:txBody>
      <dsp:txXfrm>
        <a:off x="0" y="2937390"/>
        <a:ext cx="6911975" cy="978930"/>
      </dsp:txXfrm>
    </dsp:sp>
    <dsp:sp modelId="{89B7A9A0-254E-9546-964F-CAFF3F4C893B}">
      <dsp:nvSpPr>
        <dsp:cNvPr id="0" name=""/>
        <dsp:cNvSpPr/>
      </dsp:nvSpPr>
      <dsp:spPr>
        <a:xfrm>
          <a:off x="0" y="3916321"/>
          <a:ext cx="6911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EC29B-4CB7-7A4B-A95D-8CEF85452CEB}">
      <dsp:nvSpPr>
        <dsp:cNvPr id="0" name=""/>
        <dsp:cNvSpPr/>
      </dsp:nvSpPr>
      <dsp:spPr>
        <a:xfrm>
          <a:off x="0" y="3916321"/>
          <a:ext cx="6911975" cy="97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With the number of steps, we have in the SP process, it is easy to miss a couple.</a:t>
          </a:r>
        </a:p>
      </dsp:txBody>
      <dsp:txXfrm>
        <a:off x="0" y="3916321"/>
        <a:ext cx="6911975" cy="978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FBDC2-0462-7444-B93E-8F481351A9EA}">
      <dsp:nvSpPr>
        <dsp:cNvPr id="0" name=""/>
        <dsp:cNvSpPr/>
      </dsp:nvSpPr>
      <dsp:spPr>
        <a:xfrm>
          <a:off x="0" y="467"/>
          <a:ext cx="383250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45D4F96-E5E8-4740-919C-1C46D0DD635B}">
      <dsp:nvSpPr>
        <dsp:cNvPr id="0" name=""/>
        <dsp:cNvSpPr/>
      </dsp:nvSpPr>
      <dsp:spPr>
        <a:xfrm>
          <a:off x="0" y="467"/>
          <a:ext cx="3832508" cy="76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2"/>
              </a:solidFill>
            </a:rPr>
            <a:t>Working inside a classified area brings up new challenges.</a:t>
          </a:r>
        </a:p>
      </dsp:txBody>
      <dsp:txXfrm>
        <a:off x="0" y="467"/>
        <a:ext cx="3832508" cy="766220"/>
      </dsp:txXfrm>
    </dsp:sp>
    <dsp:sp modelId="{FC5F7068-B6B0-0244-859A-414F19A7282B}">
      <dsp:nvSpPr>
        <dsp:cNvPr id="0" name=""/>
        <dsp:cNvSpPr/>
      </dsp:nvSpPr>
      <dsp:spPr>
        <a:xfrm>
          <a:off x="0" y="766688"/>
          <a:ext cx="3832508" cy="0"/>
        </a:xfrm>
        <a:prstGeom prst="line">
          <a:avLst/>
        </a:prstGeom>
        <a:gradFill rotWithShape="0">
          <a:gsLst>
            <a:gs pos="0">
              <a:schemeClr val="accent5">
                <a:hueOff val="537935"/>
                <a:satOff val="9548"/>
                <a:lumOff val="-7108"/>
                <a:alphaOff val="0"/>
                <a:satMod val="103000"/>
                <a:lumMod val="102000"/>
                <a:tint val="94000"/>
              </a:schemeClr>
            </a:gs>
            <a:gs pos="50000">
              <a:schemeClr val="accent5">
                <a:hueOff val="537935"/>
                <a:satOff val="9548"/>
                <a:lumOff val="-7108"/>
                <a:alphaOff val="0"/>
                <a:satMod val="110000"/>
                <a:lumMod val="100000"/>
                <a:shade val="100000"/>
              </a:schemeClr>
            </a:gs>
            <a:gs pos="100000">
              <a:schemeClr val="accent5">
                <a:hueOff val="537935"/>
                <a:satOff val="9548"/>
                <a:lumOff val="-7108"/>
                <a:alphaOff val="0"/>
                <a:lumMod val="99000"/>
                <a:satMod val="120000"/>
                <a:shade val="78000"/>
              </a:schemeClr>
            </a:gs>
          </a:gsLst>
          <a:lin ang="5400000" scaled="0"/>
        </a:gradFill>
        <a:ln w="6350" cap="flat" cmpd="sng" algn="ctr">
          <a:solidFill>
            <a:schemeClr val="accent5">
              <a:hueOff val="537935"/>
              <a:satOff val="9548"/>
              <a:lumOff val="-71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8FB7C1-7C52-894E-8812-A4B0249CAF45}">
      <dsp:nvSpPr>
        <dsp:cNvPr id="0" name=""/>
        <dsp:cNvSpPr/>
      </dsp:nvSpPr>
      <dsp:spPr>
        <a:xfrm>
          <a:off x="0" y="766688"/>
          <a:ext cx="3832508" cy="76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2"/>
              </a:solidFill>
            </a:rPr>
            <a:t>We came up with the idea of using colored index cards inside the lab</a:t>
          </a:r>
        </a:p>
      </dsp:txBody>
      <dsp:txXfrm>
        <a:off x="0" y="766688"/>
        <a:ext cx="3832508" cy="766220"/>
      </dsp:txXfrm>
    </dsp:sp>
    <dsp:sp modelId="{E3EF86D8-D3BB-0E4C-AF72-CA46D89DF806}">
      <dsp:nvSpPr>
        <dsp:cNvPr id="0" name=""/>
        <dsp:cNvSpPr/>
      </dsp:nvSpPr>
      <dsp:spPr>
        <a:xfrm>
          <a:off x="0" y="1532909"/>
          <a:ext cx="3832508" cy="0"/>
        </a:xfrm>
        <a:prstGeom prst="line">
          <a:avLst/>
        </a:prstGeom>
        <a:gradFill rotWithShape="0">
          <a:gsLst>
            <a:gs pos="0">
              <a:schemeClr val="accent5">
                <a:hueOff val="1075871"/>
                <a:satOff val="19095"/>
                <a:lumOff val="-14216"/>
                <a:alphaOff val="0"/>
                <a:satMod val="103000"/>
                <a:lumMod val="102000"/>
                <a:tint val="94000"/>
              </a:schemeClr>
            </a:gs>
            <a:gs pos="50000">
              <a:schemeClr val="accent5">
                <a:hueOff val="1075871"/>
                <a:satOff val="19095"/>
                <a:lumOff val="-14216"/>
                <a:alphaOff val="0"/>
                <a:satMod val="110000"/>
                <a:lumMod val="100000"/>
                <a:shade val="100000"/>
              </a:schemeClr>
            </a:gs>
            <a:gs pos="100000">
              <a:schemeClr val="accent5">
                <a:hueOff val="1075871"/>
                <a:satOff val="19095"/>
                <a:lumOff val="-14216"/>
                <a:alphaOff val="0"/>
                <a:lumMod val="99000"/>
                <a:satMod val="120000"/>
                <a:shade val="78000"/>
              </a:schemeClr>
            </a:gs>
          </a:gsLst>
          <a:lin ang="5400000" scaled="0"/>
        </a:gradFill>
        <a:ln w="6350" cap="flat" cmpd="sng" algn="ctr">
          <a:solidFill>
            <a:schemeClr val="accent5">
              <a:hueOff val="1075871"/>
              <a:satOff val="19095"/>
              <a:lumOff val="-1421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A3BFEE1-59A5-F041-A524-B43D34600492}">
      <dsp:nvSpPr>
        <dsp:cNvPr id="0" name=""/>
        <dsp:cNvSpPr/>
      </dsp:nvSpPr>
      <dsp:spPr>
        <a:xfrm>
          <a:off x="0" y="1532909"/>
          <a:ext cx="3832508" cy="76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2"/>
              </a:solidFill>
            </a:rPr>
            <a:t>Each Index card has a small description of what SP are already open.</a:t>
          </a:r>
        </a:p>
      </dsp:txBody>
      <dsp:txXfrm>
        <a:off x="0" y="1532909"/>
        <a:ext cx="3832508" cy="766220"/>
      </dsp:txXfrm>
    </dsp:sp>
    <dsp:sp modelId="{74AFEAFC-EE10-984C-9C6B-FEA3696848A4}">
      <dsp:nvSpPr>
        <dsp:cNvPr id="0" name=""/>
        <dsp:cNvSpPr/>
      </dsp:nvSpPr>
      <dsp:spPr>
        <a:xfrm>
          <a:off x="0" y="2299129"/>
          <a:ext cx="3832508" cy="0"/>
        </a:xfrm>
        <a:prstGeom prst="line">
          <a:avLst/>
        </a:prstGeom>
        <a:gradFill rotWithShape="0">
          <a:gsLst>
            <a:gs pos="0">
              <a:schemeClr val="accent5">
                <a:hueOff val="1613806"/>
                <a:satOff val="28643"/>
                <a:lumOff val="-21324"/>
                <a:alphaOff val="0"/>
                <a:satMod val="103000"/>
                <a:lumMod val="102000"/>
                <a:tint val="94000"/>
              </a:schemeClr>
            </a:gs>
            <a:gs pos="50000">
              <a:schemeClr val="accent5">
                <a:hueOff val="1613806"/>
                <a:satOff val="28643"/>
                <a:lumOff val="-21324"/>
                <a:alphaOff val="0"/>
                <a:satMod val="110000"/>
                <a:lumMod val="100000"/>
                <a:shade val="100000"/>
              </a:schemeClr>
            </a:gs>
            <a:gs pos="100000">
              <a:schemeClr val="accent5">
                <a:hueOff val="1613806"/>
                <a:satOff val="28643"/>
                <a:lumOff val="-21324"/>
                <a:alphaOff val="0"/>
                <a:lumMod val="99000"/>
                <a:satMod val="120000"/>
                <a:shade val="78000"/>
              </a:schemeClr>
            </a:gs>
          </a:gsLst>
          <a:lin ang="5400000" scaled="0"/>
        </a:gradFill>
        <a:ln w="6350" cap="flat" cmpd="sng" algn="ctr">
          <a:solidFill>
            <a:schemeClr val="accent5">
              <a:hueOff val="1613806"/>
              <a:satOff val="28643"/>
              <a:lumOff val="-2132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2D5B226-7841-E846-A4E7-AB7F55327D37}">
      <dsp:nvSpPr>
        <dsp:cNvPr id="0" name=""/>
        <dsp:cNvSpPr/>
      </dsp:nvSpPr>
      <dsp:spPr>
        <a:xfrm>
          <a:off x="0" y="2299129"/>
          <a:ext cx="3832508" cy="76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2"/>
              </a:solidFill>
            </a:rPr>
            <a:t>Each color is tied to a certain subsystem or specific part of the lab.</a:t>
          </a:r>
        </a:p>
      </dsp:txBody>
      <dsp:txXfrm>
        <a:off x="0" y="2299129"/>
        <a:ext cx="3832508" cy="766220"/>
      </dsp:txXfrm>
    </dsp:sp>
    <dsp:sp modelId="{A67D20FA-5FF3-C948-A75C-6ECA5721EE88}">
      <dsp:nvSpPr>
        <dsp:cNvPr id="0" name=""/>
        <dsp:cNvSpPr/>
      </dsp:nvSpPr>
      <dsp:spPr>
        <a:xfrm>
          <a:off x="0" y="3065350"/>
          <a:ext cx="3832508" cy="0"/>
        </a:xfrm>
        <a:prstGeom prst="line">
          <a:avLst/>
        </a:prstGeom>
        <a:gradFill rotWithShape="0">
          <a:gsLst>
            <a:gs pos="0">
              <a:schemeClr val="accent5">
                <a:hueOff val="2151741"/>
                <a:satOff val="38191"/>
                <a:lumOff val="-28432"/>
                <a:alphaOff val="0"/>
                <a:satMod val="103000"/>
                <a:lumMod val="102000"/>
                <a:tint val="94000"/>
              </a:schemeClr>
            </a:gs>
            <a:gs pos="50000">
              <a:schemeClr val="accent5">
                <a:hueOff val="2151741"/>
                <a:satOff val="38191"/>
                <a:lumOff val="-28432"/>
                <a:alphaOff val="0"/>
                <a:satMod val="110000"/>
                <a:lumMod val="100000"/>
                <a:shade val="100000"/>
              </a:schemeClr>
            </a:gs>
            <a:gs pos="100000">
              <a:schemeClr val="accent5">
                <a:hueOff val="2151741"/>
                <a:satOff val="38191"/>
                <a:lumOff val="-28432"/>
                <a:alphaOff val="0"/>
                <a:lumMod val="99000"/>
                <a:satMod val="120000"/>
                <a:shade val="78000"/>
              </a:schemeClr>
            </a:gs>
          </a:gsLst>
          <a:lin ang="5400000" scaled="0"/>
        </a:gradFill>
        <a:ln w="6350" cap="flat" cmpd="sng" algn="ctr">
          <a:solidFill>
            <a:schemeClr val="accent5">
              <a:hueOff val="2151741"/>
              <a:satOff val="38191"/>
              <a:lumOff val="-2843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6535185-83BD-4F47-86B3-764D37030D67}">
      <dsp:nvSpPr>
        <dsp:cNvPr id="0" name=""/>
        <dsp:cNvSpPr/>
      </dsp:nvSpPr>
      <dsp:spPr>
        <a:xfrm>
          <a:off x="0" y="3065350"/>
          <a:ext cx="3832508" cy="766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tx2"/>
              </a:solidFill>
            </a:rPr>
            <a:t>Each index card is then placed in front of where that subsystem is located. Providing the test engineer with a brief visual cue</a:t>
          </a:r>
        </a:p>
      </dsp:txBody>
      <dsp:txXfrm>
        <a:off x="0" y="3065350"/>
        <a:ext cx="3832508" cy="766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624FE-E183-9A47-AF6B-550987A3F948}">
      <dsp:nvSpPr>
        <dsp:cNvPr id="0" name=""/>
        <dsp:cNvSpPr/>
      </dsp:nvSpPr>
      <dsp:spPr>
        <a:xfrm>
          <a:off x="0" y="0"/>
          <a:ext cx="36425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8921BBD-6B34-0341-A1CE-6523BB6F1186}">
      <dsp:nvSpPr>
        <dsp:cNvPr id="0" name=""/>
        <dsp:cNvSpPr/>
      </dsp:nvSpPr>
      <dsp:spPr>
        <a:xfrm>
          <a:off x="0" y="0"/>
          <a:ext cx="3642577" cy="12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solidFill>
                <a:schemeClr val="tx2"/>
              </a:solidFill>
            </a:rPr>
            <a:t>We used a binder in which we keep in the lab that goes into further detail regarding the SP already open and the specific work-around to be implemented for every SP.</a:t>
          </a:r>
          <a:endParaRPr lang="en-US" sz="1600" kern="1200">
            <a:solidFill>
              <a:schemeClr val="tx2"/>
            </a:solidFill>
          </a:endParaRPr>
        </a:p>
      </dsp:txBody>
      <dsp:txXfrm>
        <a:off x="0" y="0"/>
        <a:ext cx="3642577" cy="1257759"/>
      </dsp:txXfrm>
    </dsp:sp>
    <dsp:sp modelId="{4B7EAFC1-2942-3D40-B561-F58985B2BD56}">
      <dsp:nvSpPr>
        <dsp:cNvPr id="0" name=""/>
        <dsp:cNvSpPr/>
      </dsp:nvSpPr>
      <dsp:spPr>
        <a:xfrm>
          <a:off x="0" y="1257759"/>
          <a:ext cx="36425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8FE4EF2-33B0-D747-8973-A34471F622CD}">
      <dsp:nvSpPr>
        <dsp:cNvPr id="0" name=""/>
        <dsp:cNvSpPr/>
      </dsp:nvSpPr>
      <dsp:spPr>
        <a:xfrm>
          <a:off x="0" y="1257759"/>
          <a:ext cx="3642577" cy="12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solidFill>
                <a:schemeClr val="tx2"/>
              </a:solidFill>
            </a:rPr>
            <a:t>Once they verify if the SP, they ran into is already open then they can refer to the binder the find the specific work around.</a:t>
          </a:r>
          <a:endParaRPr lang="en-US" sz="1600" kern="1200">
            <a:solidFill>
              <a:schemeClr val="tx2"/>
            </a:solidFill>
          </a:endParaRPr>
        </a:p>
      </dsp:txBody>
      <dsp:txXfrm>
        <a:off x="0" y="1257759"/>
        <a:ext cx="3642577" cy="1257759"/>
      </dsp:txXfrm>
    </dsp:sp>
    <dsp:sp modelId="{2A4CE3E6-E85B-7E41-AEE8-ADCE6093F8AC}">
      <dsp:nvSpPr>
        <dsp:cNvPr id="0" name=""/>
        <dsp:cNvSpPr/>
      </dsp:nvSpPr>
      <dsp:spPr>
        <a:xfrm>
          <a:off x="0" y="2515519"/>
          <a:ext cx="36425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A68FF89-1E70-A64F-9AAC-C2C432A313C5}">
      <dsp:nvSpPr>
        <dsp:cNvPr id="0" name=""/>
        <dsp:cNvSpPr/>
      </dsp:nvSpPr>
      <dsp:spPr>
        <a:xfrm>
          <a:off x="0" y="2515519"/>
          <a:ext cx="3642577" cy="12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solidFill>
                <a:schemeClr val="tx2"/>
              </a:solidFill>
            </a:rPr>
            <a:t>If the SP they found is not listed on the index card related to their specific system, then they know this particular SP has not been reported and they can create a report themselves.</a:t>
          </a:r>
          <a:endParaRPr lang="en-US" sz="1600" kern="1200">
            <a:solidFill>
              <a:schemeClr val="tx2"/>
            </a:solidFill>
          </a:endParaRPr>
        </a:p>
      </dsp:txBody>
      <dsp:txXfrm>
        <a:off x="0" y="2515519"/>
        <a:ext cx="3642577" cy="1257759"/>
      </dsp:txXfrm>
    </dsp:sp>
    <dsp:sp modelId="{62962E7A-B5F5-E14E-AB9B-A80A0E05339B}">
      <dsp:nvSpPr>
        <dsp:cNvPr id="0" name=""/>
        <dsp:cNvSpPr/>
      </dsp:nvSpPr>
      <dsp:spPr>
        <a:xfrm>
          <a:off x="0" y="3773279"/>
          <a:ext cx="36425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3D1F82A-4348-5F4C-884E-CF20E94C3D36}">
      <dsp:nvSpPr>
        <dsp:cNvPr id="0" name=""/>
        <dsp:cNvSpPr/>
      </dsp:nvSpPr>
      <dsp:spPr>
        <a:xfrm>
          <a:off x="0" y="3773279"/>
          <a:ext cx="3642577" cy="1257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solidFill>
                <a:schemeClr val="tx2"/>
              </a:solidFill>
            </a:rPr>
            <a:t>Similar to the index cards, the binder is color coded by system and specifies the needed details in regard to all the existing SP. </a:t>
          </a:r>
          <a:endParaRPr lang="en-US" sz="1600" kern="1200">
            <a:solidFill>
              <a:schemeClr val="tx2"/>
            </a:solidFill>
          </a:endParaRPr>
        </a:p>
      </dsp:txBody>
      <dsp:txXfrm>
        <a:off x="0" y="3773279"/>
        <a:ext cx="3642577" cy="12577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6D610-584D-3A4B-B81A-E262D41EFE67}">
      <dsp:nvSpPr>
        <dsp:cNvPr id="0" name=""/>
        <dsp:cNvSpPr/>
      </dsp:nvSpPr>
      <dsp:spPr>
        <a:xfrm>
          <a:off x="0" y="112161"/>
          <a:ext cx="4797125" cy="1560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effectLst>
                <a:outerShdw blurRad="38100" dist="38100" dir="2700000" algn="tl">
                  <a:srgbClr val="000000">
                    <a:alpha val="43137"/>
                  </a:srgbClr>
                </a:outerShdw>
              </a:effectLst>
            </a:rPr>
            <a:t>On the first week, we hit a new record of SPs closed in comparison to the previous three weeks. Average </a:t>
          </a:r>
          <a:r>
            <a:rPr lang="en-US" sz="2300" b="1" kern="1200">
              <a:effectLst>
                <a:outerShdw blurRad="38100" dist="38100" dir="2700000" algn="tl">
                  <a:srgbClr val="000000">
                    <a:alpha val="43137"/>
                  </a:srgbClr>
                </a:outerShdw>
              </a:effectLst>
            </a:rPr>
            <a:t>SP Closed &lt; 9</a:t>
          </a:r>
          <a:endParaRPr lang="en-US" sz="2300" kern="1200">
            <a:effectLst>
              <a:outerShdw blurRad="38100" dist="38100" dir="2700000" algn="tl">
                <a:srgbClr val="000000">
                  <a:alpha val="43137"/>
                </a:srgbClr>
              </a:outerShdw>
            </a:effectLst>
          </a:endParaRPr>
        </a:p>
      </dsp:txBody>
      <dsp:txXfrm>
        <a:off x="76191" y="188352"/>
        <a:ext cx="4644743" cy="1408398"/>
      </dsp:txXfrm>
    </dsp:sp>
    <dsp:sp modelId="{82997AD7-C9B6-D74B-B4B5-65318E6F95BD}">
      <dsp:nvSpPr>
        <dsp:cNvPr id="0" name=""/>
        <dsp:cNvSpPr/>
      </dsp:nvSpPr>
      <dsp:spPr>
        <a:xfrm>
          <a:off x="0" y="1739182"/>
          <a:ext cx="4797125" cy="1560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effectLst>
                <a:outerShdw blurRad="38100" dist="38100" dir="2700000" algn="tl">
                  <a:srgbClr val="000000">
                    <a:alpha val="43137"/>
                  </a:srgbClr>
                </a:outerShdw>
              </a:effectLst>
            </a:rPr>
            <a:t>We also hit a new low when it came to repeated SPs reported. Average </a:t>
          </a:r>
          <a:r>
            <a:rPr lang="en-US" sz="2300" b="1" kern="1200">
              <a:effectLst>
                <a:outerShdw blurRad="38100" dist="38100" dir="2700000" algn="tl">
                  <a:srgbClr val="000000">
                    <a:alpha val="43137"/>
                  </a:srgbClr>
                </a:outerShdw>
              </a:effectLst>
            </a:rPr>
            <a:t>SP Repeated &lt; 1</a:t>
          </a:r>
          <a:endParaRPr lang="en-US" sz="2300" kern="1200">
            <a:effectLst>
              <a:outerShdw blurRad="38100" dist="38100" dir="2700000" algn="tl">
                <a:srgbClr val="000000">
                  <a:alpha val="43137"/>
                </a:srgbClr>
              </a:outerShdw>
            </a:effectLst>
          </a:endParaRPr>
        </a:p>
      </dsp:txBody>
      <dsp:txXfrm>
        <a:off x="76191" y="1815373"/>
        <a:ext cx="4644743" cy="1408398"/>
      </dsp:txXfrm>
    </dsp:sp>
    <dsp:sp modelId="{0C17F336-0A0F-D642-99C1-DF9779E018A0}">
      <dsp:nvSpPr>
        <dsp:cNvPr id="0" name=""/>
        <dsp:cNvSpPr/>
      </dsp:nvSpPr>
      <dsp:spPr>
        <a:xfrm>
          <a:off x="0" y="3366202"/>
          <a:ext cx="4797125" cy="15607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effectLst>
                <a:outerShdw blurRad="38100" dist="38100" dir="2700000" algn="tl">
                  <a:srgbClr val="000000">
                    <a:alpha val="43137"/>
                  </a:srgbClr>
                </a:outerShdw>
              </a:effectLst>
            </a:rPr>
            <a:t>After implementing Principle 4 by spreading the workload, had more balanced numbers of SPs per employee</a:t>
          </a:r>
        </a:p>
      </dsp:txBody>
      <dsp:txXfrm>
        <a:off x="76191" y="3442393"/>
        <a:ext cx="4644743" cy="1408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B72D2381-9378-4EEF-8DD6-7DA83DAE5C97}"/>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Arial" panose="020B0604020202020204" pitchFamily="34" charset="0"/>
              </a:defRPr>
            </a:lvl1pPr>
          </a:lstStyle>
          <a:p>
            <a:endParaRPr lang="ru-RU" altLang="en-US"/>
          </a:p>
        </p:txBody>
      </p:sp>
      <p:sp>
        <p:nvSpPr>
          <p:cNvPr id="69635" name="Rectangle 3">
            <a:extLst>
              <a:ext uri="{FF2B5EF4-FFF2-40B4-BE49-F238E27FC236}">
                <a16:creationId xmlns:a16="http://schemas.microsoft.com/office/drawing/2014/main" id="{DD622966-27F8-4A57-94A1-CAA105622AD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panose="020B0604020202020204" pitchFamily="34" charset="0"/>
              </a:defRPr>
            </a:lvl1pPr>
          </a:lstStyle>
          <a:p>
            <a:endParaRPr lang="ru-RU" altLang="en-US"/>
          </a:p>
        </p:txBody>
      </p:sp>
      <p:sp>
        <p:nvSpPr>
          <p:cNvPr id="69636" name="Rectangle 4">
            <a:extLst>
              <a:ext uri="{FF2B5EF4-FFF2-40B4-BE49-F238E27FC236}">
                <a16:creationId xmlns:a16="http://schemas.microsoft.com/office/drawing/2014/main" id="{15C79478-DF60-43B9-8E98-C5C39A52B03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a:extLst>
              <a:ext uri="{FF2B5EF4-FFF2-40B4-BE49-F238E27FC236}">
                <a16:creationId xmlns:a16="http://schemas.microsoft.com/office/drawing/2014/main" id="{3A8B30CC-A1E2-4E62-B70C-66319FE4AF64}"/>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en-US"/>
              <a:t>Click to edit Master text styles</a:t>
            </a:r>
          </a:p>
          <a:p>
            <a:pPr lvl="1"/>
            <a:r>
              <a:rPr lang="ru-RU" altLang="en-US"/>
              <a:t>Second level</a:t>
            </a:r>
          </a:p>
          <a:p>
            <a:pPr lvl="2"/>
            <a:r>
              <a:rPr lang="ru-RU" altLang="en-US"/>
              <a:t>Third level</a:t>
            </a:r>
          </a:p>
          <a:p>
            <a:pPr lvl="3"/>
            <a:r>
              <a:rPr lang="ru-RU" altLang="en-US"/>
              <a:t>Fourth level</a:t>
            </a:r>
          </a:p>
          <a:p>
            <a:pPr lvl="4"/>
            <a:r>
              <a:rPr lang="ru-RU" altLang="en-US"/>
              <a:t>Fifth level</a:t>
            </a:r>
          </a:p>
        </p:txBody>
      </p:sp>
      <p:sp>
        <p:nvSpPr>
          <p:cNvPr id="69638" name="Rectangle 6">
            <a:extLst>
              <a:ext uri="{FF2B5EF4-FFF2-40B4-BE49-F238E27FC236}">
                <a16:creationId xmlns:a16="http://schemas.microsoft.com/office/drawing/2014/main" id="{EE4E86D0-7C0F-4A3F-87B4-78BD4E01E28B}"/>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Arial" panose="020B0604020202020204" pitchFamily="34" charset="0"/>
              </a:defRPr>
            </a:lvl1pPr>
          </a:lstStyle>
          <a:p>
            <a:endParaRPr lang="ru-RU" altLang="en-US"/>
          </a:p>
        </p:txBody>
      </p:sp>
      <p:sp>
        <p:nvSpPr>
          <p:cNvPr id="69639" name="Rectangle 7">
            <a:extLst>
              <a:ext uri="{FF2B5EF4-FFF2-40B4-BE49-F238E27FC236}">
                <a16:creationId xmlns:a16="http://schemas.microsoft.com/office/drawing/2014/main" id="{FDBAD6E5-79B4-401A-AF4E-0AAEDFC9BECE}"/>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panose="020B0604020202020204" pitchFamily="34" charset="0"/>
              </a:defRPr>
            </a:lvl1pPr>
          </a:lstStyle>
          <a:p>
            <a:fld id="{F650FA59-EFFB-4FB1-85CE-514D6D007A89}" type="slidenum">
              <a:rPr lang="ru-RU" altLang="en-US"/>
              <a:pPr/>
              <a:t>‹#›</a:t>
            </a:fld>
            <a:endParaRPr lang="ru-RU"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0FA59-EFFB-4FB1-85CE-514D6D007A89}" type="slidenum">
              <a:rPr lang="ru-RU" altLang="en-US" smtClean="0"/>
              <a:pPr/>
              <a:t>1</a:t>
            </a:fld>
            <a:endParaRPr lang="ru-RU" altLang="en-US"/>
          </a:p>
        </p:txBody>
      </p:sp>
    </p:spTree>
    <p:extLst>
      <p:ext uri="{BB962C8B-B14F-4D97-AF65-F5344CB8AC3E}">
        <p14:creationId xmlns:p14="http://schemas.microsoft.com/office/powerpoint/2010/main" val="338288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testing in </a:t>
            </a:r>
          </a:p>
        </p:txBody>
      </p:sp>
      <p:sp>
        <p:nvSpPr>
          <p:cNvPr id="4" name="Slide Number Placeholder 3"/>
          <p:cNvSpPr>
            <a:spLocks noGrp="1"/>
          </p:cNvSpPr>
          <p:nvPr>
            <p:ph type="sldNum" sz="quarter" idx="5"/>
          </p:nvPr>
        </p:nvSpPr>
        <p:spPr/>
        <p:txBody>
          <a:bodyPr/>
          <a:lstStyle/>
          <a:p>
            <a:fld id="{F650FA59-EFFB-4FB1-85CE-514D6D007A89}" type="slidenum">
              <a:rPr lang="ru-RU" altLang="en-US" smtClean="0"/>
              <a:pPr/>
              <a:t>3</a:t>
            </a:fld>
            <a:endParaRPr lang="ru-RU" altLang="en-US"/>
          </a:p>
        </p:txBody>
      </p:sp>
    </p:spTree>
    <p:extLst>
      <p:ext uri="{BB962C8B-B14F-4D97-AF65-F5344CB8AC3E}">
        <p14:creationId xmlns:p14="http://schemas.microsoft.com/office/powerpoint/2010/main" val="6846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0FA59-EFFB-4FB1-85CE-514D6D007A89}" type="slidenum">
              <a:rPr lang="ru-RU" altLang="en-US" smtClean="0"/>
              <a:pPr/>
              <a:t>8</a:t>
            </a:fld>
            <a:endParaRPr lang="ru-RU" altLang="en-US"/>
          </a:p>
        </p:txBody>
      </p:sp>
    </p:spTree>
    <p:extLst>
      <p:ext uri="{BB962C8B-B14F-4D97-AF65-F5344CB8AC3E}">
        <p14:creationId xmlns:p14="http://schemas.microsoft.com/office/powerpoint/2010/main" val="200113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0FA59-EFFB-4FB1-85CE-514D6D007A89}" type="slidenum">
              <a:rPr lang="ru-RU" altLang="en-US" smtClean="0"/>
              <a:pPr/>
              <a:t>9</a:t>
            </a:fld>
            <a:endParaRPr lang="ru-RU" altLang="en-US"/>
          </a:p>
        </p:txBody>
      </p:sp>
    </p:spTree>
    <p:extLst>
      <p:ext uri="{BB962C8B-B14F-4D97-AF65-F5344CB8AC3E}">
        <p14:creationId xmlns:p14="http://schemas.microsoft.com/office/powerpoint/2010/main" val="384735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3B4BA91-E626-4208-97E3-615F39EA7314}"/>
              </a:ext>
            </a:extLst>
          </p:cNvPr>
          <p:cNvSpPr>
            <a:spLocks noGrp="1" noChangeArrowheads="1"/>
          </p:cNvSpPr>
          <p:nvPr>
            <p:ph type="ctrTitle"/>
          </p:nvPr>
        </p:nvSpPr>
        <p:spPr>
          <a:xfrm>
            <a:off x="1908175" y="2060575"/>
            <a:ext cx="5327650" cy="1512888"/>
          </a:xfrm>
          <a:effectLst>
            <a:outerShdw dist="17961" dir="2700000" algn="ctr" rotWithShape="0">
              <a:schemeClr val="bg2"/>
            </a:outerShdw>
          </a:effectLst>
        </p:spPr>
        <p:txBody>
          <a:bodyPr/>
          <a:lstStyle>
            <a:lvl1pPr>
              <a:defRPr/>
            </a:lvl1pPr>
          </a:lstStyle>
          <a:p>
            <a:pPr lvl="0"/>
            <a:r>
              <a:rPr lang="en-US" altLang="en-US" noProof="0"/>
              <a:t>Click to edit Master title style</a:t>
            </a:r>
            <a:endParaRPr lang="ru-RU" altLang="en-US" noProof="0"/>
          </a:p>
        </p:txBody>
      </p:sp>
      <p:sp>
        <p:nvSpPr>
          <p:cNvPr id="5123" name="Rectangle 3">
            <a:extLst>
              <a:ext uri="{FF2B5EF4-FFF2-40B4-BE49-F238E27FC236}">
                <a16:creationId xmlns:a16="http://schemas.microsoft.com/office/drawing/2014/main" id="{62F62215-705D-442B-AC3A-97325582556C}"/>
              </a:ext>
            </a:extLst>
          </p:cNvPr>
          <p:cNvSpPr>
            <a:spLocks noGrp="1" noChangeArrowheads="1"/>
          </p:cNvSpPr>
          <p:nvPr>
            <p:ph type="subTitle" idx="1"/>
          </p:nvPr>
        </p:nvSpPr>
        <p:spPr>
          <a:xfrm>
            <a:off x="1116013" y="5300663"/>
            <a:ext cx="4392612" cy="792162"/>
          </a:xfrm>
          <a:effectLst>
            <a:outerShdw dist="17961" dir="2700000" algn="ctr" rotWithShape="0">
              <a:schemeClr val="bg2"/>
            </a:outerShdw>
          </a:effectLst>
        </p:spPr>
        <p:txBody>
          <a:bodyPr/>
          <a:lstStyle>
            <a:lvl1pPr marL="0" indent="0">
              <a:buFontTx/>
              <a:buNone/>
              <a:defRPr>
                <a:solidFill>
                  <a:schemeClr val="bg1"/>
                </a:solidFill>
                <a:latin typeface="Futura LT Book" pitchFamily="2" charset="0"/>
                <a:ea typeface="굴림" panose="020B0503020000020004" pitchFamily="34" charset="-127"/>
              </a:defRPr>
            </a:lvl1pPr>
          </a:lstStyle>
          <a:p>
            <a:pPr lvl="0"/>
            <a:r>
              <a:rPr lang="en-US" altLang="en-US" noProof="0"/>
              <a:t>Click to edit Master subtitle style</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6918-ABA0-473E-92A3-DF70C8AC26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31EC3B-D6CA-4EC2-A772-E0CF09DF5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0241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158255-C31E-4D8F-AFFE-BD89E9827D73}"/>
              </a:ext>
            </a:extLst>
          </p:cNvPr>
          <p:cNvSpPr>
            <a:spLocks noGrp="1"/>
          </p:cNvSpPr>
          <p:nvPr>
            <p:ph type="title" orient="vert"/>
          </p:nvPr>
        </p:nvSpPr>
        <p:spPr>
          <a:xfrm>
            <a:off x="6588125" y="1052513"/>
            <a:ext cx="2016125" cy="55451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7F799E-72B8-475A-9080-AB2BA6A47E14}"/>
              </a:ext>
            </a:extLst>
          </p:cNvPr>
          <p:cNvSpPr>
            <a:spLocks noGrp="1"/>
          </p:cNvSpPr>
          <p:nvPr>
            <p:ph type="body" orient="vert" idx="1"/>
          </p:nvPr>
        </p:nvSpPr>
        <p:spPr>
          <a:xfrm>
            <a:off x="539750" y="1052513"/>
            <a:ext cx="5895975" cy="5545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8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7BD5-6F20-4D75-B4DD-D688B944C9CE}"/>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CC6B42-0EF6-494C-A7F6-CF05037F69A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0F53D5-9622-4818-8FF3-A50559BC0594}"/>
              </a:ext>
            </a:extLst>
          </p:cNvPr>
          <p:cNvSpPr>
            <a:spLocks noGrp="1"/>
          </p:cNvSpPr>
          <p:nvPr>
            <p:ph type="dt" sz="half" idx="10"/>
          </p:nvPr>
        </p:nvSpPr>
        <p:spPr/>
        <p:txBody>
          <a:bodyPr/>
          <a:lstStyle>
            <a:lvl1pPr>
              <a:defRPr/>
            </a:lvl1pPr>
          </a:lstStyle>
          <a:p>
            <a:endParaRPr lang="ru-RU" altLang="en-US"/>
          </a:p>
        </p:txBody>
      </p:sp>
      <p:sp>
        <p:nvSpPr>
          <p:cNvPr id="5" name="Footer Placeholder 4">
            <a:extLst>
              <a:ext uri="{FF2B5EF4-FFF2-40B4-BE49-F238E27FC236}">
                <a16:creationId xmlns:a16="http://schemas.microsoft.com/office/drawing/2014/main" id="{2067C3D2-229A-480C-A19D-C07AEF5D0590}"/>
              </a:ext>
            </a:extLst>
          </p:cNvPr>
          <p:cNvSpPr>
            <a:spLocks noGrp="1"/>
          </p:cNvSpPr>
          <p:nvPr>
            <p:ph type="ftr" sz="quarter" idx="11"/>
          </p:nvPr>
        </p:nvSpPr>
        <p:spPr/>
        <p:txBody>
          <a:bodyPr/>
          <a:lstStyle>
            <a:lvl1pPr>
              <a:defRPr/>
            </a:lvl1pPr>
          </a:lstStyle>
          <a:p>
            <a:endParaRPr lang="ru-RU" altLang="en-US"/>
          </a:p>
        </p:txBody>
      </p:sp>
      <p:sp>
        <p:nvSpPr>
          <p:cNvPr id="6" name="Slide Number Placeholder 5">
            <a:extLst>
              <a:ext uri="{FF2B5EF4-FFF2-40B4-BE49-F238E27FC236}">
                <a16:creationId xmlns:a16="http://schemas.microsoft.com/office/drawing/2014/main" id="{47092EE7-2EAB-4705-87C6-76886F738833}"/>
              </a:ext>
            </a:extLst>
          </p:cNvPr>
          <p:cNvSpPr>
            <a:spLocks noGrp="1"/>
          </p:cNvSpPr>
          <p:nvPr>
            <p:ph type="sldNum" sz="quarter" idx="12"/>
          </p:nvPr>
        </p:nvSpPr>
        <p:spPr/>
        <p:txBody>
          <a:bodyPr/>
          <a:lstStyle>
            <a:lvl1pPr>
              <a:defRPr/>
            </a:lvl1pPr>
          </a:lstStyle>
          <a:p>
            <a:fld id="{A28DD6AD-DDF5-4958-B7D2-F5472FFBEEE9}" type="slidenum">
              <a:rPr lang="ru-RU" altLang="en-US"/>
              <a:pPr/>
              <a:t>‹#›</a:t>
            </a:fld>
            <a:endParaRPr lang="ru-RU" altLang="en-US"/>
          </a:p>
        </p:txBody>
      </p:sp>
    </p:spTree>
    <p:extLst>
      <p:ext uri="{BB962C8B-B14F-4D97-AF65-F5344CB8AC3E}">
        <p14:creationId xmlns:p14="http://schemas.microsoft.com/office/powerpoint/2010/main" val="3202372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28BF-A013-419A-A288-0B8CCA9B91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E7DAE8-2C32-4763-9309-6E38829AA3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38279-78EB-4151-BC70-A16CA25C6C95}"/>
              </a:ext>
            </a:extLst>
          </p:cNvPr>
          <p:cNvSpPr>
            <a:spLocks noGrp="1"/>
          </p:cNvSpPr>
          <p:nvPr>
            <p:ph type="dt" sz="half" idx="10"/>
          </p:nvPr>
        </p:nvSpPr>
        <p:spPr/>
        <p:txBody>
          <a:bodyPr/>
          <a:lstStyle>
            <a:lvl1pPr>
              <a:defRPr/>
            </a:lvl1pPr>
          </a:lstStyle>
          <a:p>
            <a:endParaRPr lang="ru-RU" altLang="en-US"/>
          </a:p>
        </p:txBody>
      </p:sp>
      <p:sp>
        <p:nvSpPr>
          <p:cNvPr id="5" name="Footer Placeholder 4">
            <a:extLst>
              <a:ext uri="{FF2B5EF4-FFF2-40B4-BE49-F238E27FC236}">
                <a16:creationId xmlns:a16="http://schemas.microsoft.com/office/drawing/2014/main" id="{ADE561AF-D535-473B-BA7C-9C4083F420A5}"/>
              </a:ext>
            </a:extLst>
          </p:cNvPr>
          <p:cNvSpPr>
            <a:spLocks noGrp="1"/>
          </p:cNvSpPr>
          <p:nvPr>
            <p:ph type="ftr" sz="quarter" idx="11"/>
          </p:nvPr>
        </p:nvSpPr>
        <p:spPr/>
        <p:txBody>
          <a:bodyPr/>
          <a:lstStyle>
            <a:lvl1pPr>
              <a:defRPr/>
            </a:lvl1pPr>
          </a:lstStyle>
          <a:p>
            <a:endParaRPr lang="ru-RU" altLang="en-US"/>
          </a:p>
        </p:txBody>
      </p:sp>
      <p:sp>
        <p:nvSpPr>
          <p:cNvPr id="6" name="Slide Number Placeholder 5">
            <a:extLst>
              <a:ext uri="{FF2B5EF4-FFF2-40B4-BE49-F238E27FC236}">
                <a16:creationId xmlns:a16="http://schemas.microsoft.com/office/drawing/2014/main" id="{CDDFA087-7149-4E81-92AA-8EF89FC631AF}"/>
              </a:ext>
            </a:extLst>
          </p:cNvPr>
          <p:cNvSpPr>
            <a:spLocks noGrp="1"/>
          </p:cNvSpPr>
          <p:nvPr>
            <p:ph type="sldNum" sz="quarter" idx="12"/>
          </p:nvPr>
        </p:nvSpPr>
        <p:spPr/>
        <p:txBody>
          <a:bodyPr/>
          <a:lstStyle>
            <a:lvl1pPr>
              <a:defRPr/>
            </a:lvl1pPr>
          </a:lstStyle>
          <a:p>
            <a:fld id="{37375FF4-782D-4D12-AB43-58D6F47FE947}" type="slidenum">
              <a:rPr lang="ru-RU" altLang="en-US"/>
              <a:pPr/>
              <a:t>‹#›</a:t>
            </a:fld>
            <a:endParaRPr lang="ru-RU" altLang="en-US"/>
          </a:p>
        </p:txBody>
      </p:sp>
    </p:spTree>
    <p:extLst>
      <p:ext uri="{BB962C8B-B14F-4D97-AF65-F5344CB8AC3E}">
        <p14:creationId xmlns:p14="http://schemas.microsoft.com/office/powerpoint/2010/main" val="1404404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11A-64FD-44AC-A735-F3DA7F0AE5E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0E3E3C-5063-44BA-9612-71556BDF563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FB1C662E-8C34-4F8B-93B7-D5FB95E04F43}"/>
              </a:ext>
            </a:extLst>
          </p:cNvPr>
          <p:cNvSpPr>
            <a:spLocks noGrp="1"/>
          </p:cNvSpPr>
          <p:nvPr>
            <p:ph type="dt" sz="half" idx="10"/>
          </p:nvPr>
        </p:nvSpPr>
        <p:spPr/>
        <p:txBody>
          <a:bodyPr/>
          <a:lstStyle>
            <a:lvl1pPr>
              <a:defRPr/>
            </a:lvl1pPr>
          </a:lstStyle>
          <a:p>
            <a:endParaRPr lang="ru-RU" altLang="en-US"/>
          </a:p>
        </p:txBody>
      </p:sp>
      <p:sp>
        <p:nvSpPr>
          <p:cNvPr id="5" name="Footer Placeholder 4">
            <a:extLst>
              <a:ext uri="{FF2B5EF4-FFF2-40B4-BE49-F238E27FC236}">
                <a16:creationId xmlns:a16="http://schemas.microsoft.com/office/drawing/2014/main" id="{ACDCAA65-09F0-446A-B1EB-31056AFED751}"/>
              </a:ext>
            </a:extLst>
          </p:cNvPr>
          <p:cNvSpPr>
            <a:spLocks noGrp="1"/>
          </p:cNvSpPr>
          <p:nvPr>
            <p:ph type="ftr" sz="quarter" idx="11"/>
          </p:nvPr>
        </p:nvSpPr>
        <p:spPr/>
        <p:txBody>
          <a:bodyPr/>
          <a:lstStyle>
            <a:lvl1pPr>
              <a:defRPr/>
            </a:lvl1pPr>
          </a:lstStyle>
          <a:p>
            <a:endParaRPr lang="ru-RU" altLang="en-US"/>
          </a:p>
        </p:txBody>
      </p:sp>
      <p:sp>
        <p:nvSpPr>
          <p:cNvPr id="6" name="Slide Number Placeholder 5">
            <a:extLst>
              <a:ext uri="{FF2B5EF4-FFF2-40B4-BE49-F238E27FC236}">
                <a16:creationId xmlns:a16="http://schemas.microsoft.com/office/drawing/2014/main" id="{835471B8-CA07-44C3-A125-D52788D13F16}"/>
              </a:ext>
            </a:extLst>
          </p:cNvPr>
          <p:cNvSpPr>
            <a:spLocks noGrp="1"/>
          </p:cNvSpPr>
          <p:nvPr>
            <p:ph type="sldNum" sz="quarter" idx="12"/>
          </p:nvPr>
        </p:nvSpPr>
        <p:spPr/>
        <p:txBody>
          <a:bodyPr/>
          <a:lstStyle>
            <a:lvl1pPr>
              <a:defRPr/>
            </a:lvl1pPr>
          </a:lstStyle>
          <a:p>
            <a:fld id="{CE1D86E8-E4CF-48C8-B260-4AC78F5B2F20}" type="slidenum">
              <a:rPr lang="ru-RU" altLang="en-US"/>
              <a:pPr/>
              <a:t>‹#›</a:t>
            </a:fld>
            <a:endParaRPr lang="ru-RU" altLang="en-US"/>
          </a:p>
        </p:txBody>
      </p:sp>
    </p:spTree>
    <p:extLst>
      <p:ext uri="{BB962C8B-B14F-4D97-AF65-F5344CB8AC3E}">
        <p14:creationId xmlns:p14="http://schemas.microsoft.com/office/powerpoint/2010/main" val="3892450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4512-7824-421E-B5AD-18C42C56C1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86F85-2CE2-4E6F-BA20-3C80028CFE68}"/>
              </a:ext>
            </a:extLst>
          </p:cNvPr>
          <p:cNvSpPr>
            <a:spLocks noGrp="1"/>
          </p:cNvSpPr>
          <p:nvPr>
            <p:ph sz="half" idx="1"/>
          </p:nvPr>
        </p:nvSpPr>
        <p:spPr>
          <a:xfrm>
            <a:off x="1908175" y="1600200"/>
            <a:ext cx="3313113"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E6843-323B-4D3C-A1C8-594408DCAA57}"/>
              </a:ext>
            </a:extLst>
          </p:cNvPr>
          <p:cNvSpPr>
            <a:spLocks noGrp="1"/>
          </p:cNvSpPr>
          <p:nvPr>
            <p:ph sz="half" idx="2"/>
          </p:nvPr>
        </p:nvSpPr>
        <p:spPr>
          <a:xfrm>
            <a:off x="5373688" y="1600200"/>
            <a:ext cx="3313112"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8ECA28-8620-4C1F-8BD3-DDC2339805CE}"/>
              </a:ext>
            </a:extLst>
          </p:cNvPr>
          <p:cNvSpPr>
            <a:spLocks noGrp="1"/>
          </p:cNvSpPr>
          <p:nvPr>
            <p:ph type="dt" sz="half" idx="10"/>
          </p:nvPr>
        </p:nvSpPr>
        <p:spPr/>
        <p:txBody>
          <a:bodyPr/>
          <a:lstStyle>
            <a:lvl1pPr>
              <a:defRPr/>
            </a:lvl1pPr>
          </a:lstStyle>
          <a:p>
            <a:endParaRPr lang="ru-RU" altLang="en-US"/>
          </a:p>
        </p:txBody>
      </p:sp>
      <p:sp>
        <p:nvSpPr>
          <p:cNvPr id="6" name="Footer Placeholder 5">
            <a:extLst>
              <a:ext uri="{FF2B5EF4-FFF2-40B4-BE49-F238E27FC236}">
                <a16:creationId xmlns:a16="http://schemas.microsoft.com/office/drawing/2014/main" id="{9AA34DB4-713E-4745-89E1-51694404C175}"/>
              </a:ext>
            </a:extLst>
          </p:cNvPr>
          <p:cNvSpPr>
            <a:spLocks noGrp="1"/>
          </p:cNvSpPr>
          <p:nvPr>
            <p:ph type="ftr" sz="quarter" idx="11"/>
          </p:nvPr>
        </p:nvSpPr>
        <p:spPr/>
        <p:txBody>
          <a:bodyPr/>
          <a:lstStyle>
            <a:lvl1pPr>
              <a:defRPr/>
            </a:lvl1pPr>
          </a:lstStyle>
          <a:p>
            <a:endParaRPr lang="ru-RU" altLang="en-US"/>
          </a:p>
        </p:txBody>
      </p:sp>
      <p:sp>
        <p:nvSpPr>
          <p:cNvPr id="7" name="Slide Number Placeholder 6">
            <a:extLst>
              <a:ext uri="{FF2B5EF4-FFF2-40B4-BE49-F238E27FC236}">
                <a16:creationId xmlns:a16="http://schemas.microsoft.com/office/drawing/2014/main" id="{3F9FC20F-3E21-4CFE-B487-C89FC1892810}"/>
              </a:ext>
            </a:extLst>
          </p:cNvPr>
          <p:cNvSpPr>
            <a:spLocks noGrp="1"/>
          </p:cNvSpPr>
          <p:nvPr>
            <p:ph type="sldNum" sz="quarter" idx="12"/>
          </p:nvPr>
        </p:nvSpPr>
        <p:spPr/>
        <p:txBody>
          <a:bodyPr/>
          <a:lstStyle>
            <a:lvl1pPr>
              <a:defRPr/>
            </a:lvl1pPr>
          </a:lstStyle>
          <a:p>
            <a:fld id="{744F5A80-1EE4-4F51-952A-0CF8AAE8D5BF}" type="slidenum">
              <a:rPr lang="ru-RU" altLang="en-US"/>
              <a:pPr/>
              <a:t>‹#›</a:t>
            </a:fld>
            <a:endParaRPr lang="ru-RU" altLang="en-US"/>
          </a:p>
        </p:txBody>
      </p:sp>
    </p:spTree>
    <p:extLst>
      <p:ext uri="{BB962C8B-B14F-4D97-AF65-F5344CB8AC3E}">
        <p14:creationId xmlns:p14="http://schemas.microsoft.com/office/powerpoint/2010/main" val="10496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B0CD-E4F5-45A0-A130-BC1E5E4237DA}"/>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8C7700-997E-44F9-96BC-DA409095024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E31B7D-C5A9-4B0D-8D13-3C666D9ED18C}"/>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E73AFC-B4E8-4E9D-B6F3-1520D5B274F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64697B-5802-4FEB-BBDB-A4786BB056E5}"/>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19D574-13CB-439A-A357-B37801A6F95B}"/>
              </a:ext>
            </a:extLst>
          </p:cNvPr>
          <p:cNvSpPr>
            <a:spLocks noGrp="1"/>
          </p:cNvSpPr>
          <p:nvPr>
            <p:ph type="dt" sz="half" idx="10"/>
          </p:nvPr>
        </p:nvSpPr>
        <p:spPr/>
        <p:txBody>
          <a:bodyPr/>
          <a:lstStyle>
            <a:lvl1pPr>
              <a:defRPr/>
            </a:lvl1pPr>
          </a:lstStyle>
          <a:p>
            <a:endParaRPr lang="ru-RU" altLang="en-US"/>
          </a:p>
        </p:txBody>
      </p:sp>
      <p:sp>
        <p:nvSpPr>
          <p:cNvPr id="8" name="Footer Placeholder 7">
            <a:extLst>
              <a:ext uri="{FF2B5EF4-FFF2-40B4-BE49-F238E27FC236}">
                <a16:creationId xmlns:a16="http://schemas.microsoft.com/office/drawing/2014/main" id="{807D5EA1-61AD-4D35-9A30-7DD9A86EB1E4}"/>
              </a:ext>
            </a:extLst>
          </p:cNvPr>
          <p:cNvSpPr>
            <a:spLocks noGrp="1"/>
          </p:cNvSpPr>
          <p:nvPr>
            <p:ph type="ftr" sz="quarter" idx="11"/>
          </p:nvPr>
        </p:nvSpPr>
        <p:spPr/>
        <p:txBody>
          <a:bodyPr/>
          <a:lstStyle>
            <a:lvl1pPr>
              <a:defRPr/>
            </a:lvl1pPr>
          </a:lstStyle>
          <a:p>
            <a:endParaRPr lang="ru-RU" altLang="en-US"/>
          </a:p>
        </p:txBody>
      </p:sp>
      <p:sp>
        <p:nvSpPr>
          <p:cNvPr id="9" name="Slide Number Placeholder 8">
            <a:extLst>
              <a:ext uri="{FF2B5EF4-FFF2-40B4-BE49-F238E27FC236}">
                <a16:creationId xmlns:a16="http://schemas.microsoft.com/office/drawing/2014/main" id="{88E85149-F170-4BA3-B3CD-4DB6A1967FEC}"/>
              </a:ext>
            </a:extLst>
          </p:cNvPr>
          <p:cNvSpPr>
            <a:spLocks noGrp="1"/>
          </p:cNvSpPr>
          <p:nvPr>
            <p:ph type="sldNum" sz="quarter" idx="12"/>
          </p:nvPr>
        </p:nvSpPr>
        <p:spPr/>
        <p:txBody>
          <a:bodyPr/>
          <a:lstStyle>
            <a:lvl1pPr>
              <a:defRPr/>
            </a:lvl1pPr>
          </a:lstStyle>
          <a:p>
            <a:fld id="{FD1BB002-08B2-4368-B73D-5C6689A458EA}" type="slidenum">
              <a:rPr lang="ru-RU" altLang="en-US"/>
              <a:pPr/>
              <a:t>‹#›</a:t>
            </a:fld>
            <a:endParaRPr lang="ru-RU" altLang="en-US"/>
          </a:p>
        </p:txBody>
      </p:sp>
    </p:spTree>
    <p:extLst>
      <p:ext uri="{BB962C8B-B14F-4D97-AF65-F5344CB8AC3E}">
        <p14:creationId xmlns:p14="http://schemas.microsoft.com/office/powerpoint/2010/main" val="2990842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FFA0-2789-478E-B818-A0DD807AAC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E46BB9-B559-4B4A-8F9E-204E640691AB}"/>
              </a:ext>
            </a:extLst>
          </p:cNvPr>
          <p:cNvSpPr>
            <a:spLocks noGrp="1"/>
          </p:cNvSpPr>
          <p:nvPr>
            <p:ph type="dt" sz="half" idx="10"/>
          </p:nvPr>
        </p:nvSpPr>
        <p:spPr/>
        <p:txBody>
          <a:bodyPr/>
          <a:lstStyle>
            <a:lvl1pPr>
              <a:defRPr/>
            </a:lvl1pPr>
          </a:lstStyle>
          <a:p>
            <a:endParaRPr lang="ru-RU" altLang="en-US"/>
          </a:p>
        </p:txBody>
      </p:sp>
      <p:sp>
        <p:nvSpPr>
          <p:cNvPr id="4" name="Footer Placeholder 3">
            <a:extLst>
              <a:ext uri="{FF2B5EF4-FFF2-40B4-BE49-F238E27FC236}">
                <a16:creationId xmlns:a16="http://schemas.microsoft.com/office/drawing/2014/main" id="{30225C7F-AC00-4E1B-AFA6-69F5BC82CFAB}"/>
              </a:ext>
            </a:extLst>
          </p:cNvPr>
          <p:cNvSpPr>
            <a:spLocks noGrp="1"/>
          </p:cNvSpPr>
          <p:nvPr>
            <p:ph type="ftr" sz="quarter" idx="11"/>
          </p:nvPr>
        </p:nvSpPr>
        <p:spPr/>
        <p:txBody>
          <a:bodyPr/>
          <a:lstStyle>
            <a:lvl1pPr>
              <a:defRPr/>
            </a:lvl1pPr>
          </a:lstStyle>
          <a:p>
            <a:endParaRPr lang="ru-RU" altLang="en-US"/>
          </a:p>
        </p:txBody>
      </p:sp>
      <p:sp>
        <p:nvSpPr>
          <p:cNvPr id="5" name="Slide Number Placeholder 4">
            <a:extLst>
              <a:ext uri="{FF2B5EF4-FFF2-40B4-BE49-F238E27FC236}">
                <a16:creationId xmlns:a16="http://schemas.microsoft.com/office/drawing/2014/main" id="{90DF9E74-6702-4C3C-BEF3-828299608642}"/>
              </a:ext>
            </a:extLst>
          </p:cNvPr>
          <p:cNvSpPr>
            <a:spLocks noGrp="1"/>
          </p:cNvSpPr>
          <p:nvPr>
            <p:ph type="sldNum" sz="quarter" idx="12"/>
          </p:nvPr>
        </p:nvSpPr>
        <p:spPr/>
        <p:txBody>
          <a:bodyPr/>
          <a:lstStyle>
            <a:lvl1pPr>
              <a:defRPr/>
            </a:lvl1pPr>
          </a:lstStyle>
          <a:p>
            <a:fld id="{27CA3583-71D3-444C-AF9E-1BE31C7743D1}" type="slidenum">
              <a:rPr lang="ru-RU" altLang="en-US"/>
              <a:pPr/>
              <a:t>‹#›</a:t>
            </a:fld>
            <a:endParaRPr lang="ru-RU" altLang="en-US"/>
          </a:p>
        </p:txBody>
      </p:sp>
    </p:spTree>
    <p:extLst>
      <p:ext uri="{BB962C8B-B14F-4D97-AF65-F5344CB8AC3E}">
        <p14:creationId xmlns:p14="http://schemas.microsoft.com/office/powerpoint/2010/main" val="4108685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F45C8-D73C-4571-A006-DD3158600E12}"/>
              </a:ext>
            </a:extLst>
          </p:cNvPr>
          <p:cNvSpPr>
            <a:spLocks noGrp="1"/>
          </p:cNvSpPr>
          <p:nvPr>
            <p:ph type="dt" sz="half" idx="10"/>
          </p:nvPr>
        </p:nvSpPr>
        <p:spPr/>
        <p:txBody>
          <a:bodyPr/>
          <a:lstStyle>
            <a:lvl1pPr>
              <a:defRPr/>
            </a:lvl1pPr>
          </a:lstStyle>
          <a:p>
            <a:endParaRPr lang="ru-RU" altLang="en-US"/>
          </a:p>
        </p:txBody>
      </p:sp>
      <p:sp>
        <p:nvSpPr>
          <p:cNvPr id="3" name="Footer Placeholder 2">
            <a:extLst>
              <a:ext uri="{FF2B5EF4-FFF2-40B4-BE49-F238E27FC236}">
                <a16:creationId xmlns:a16="http://schemas.microsoft.com/office/drawing/2014/main" id="{8B3A5086-AC49-4467-B1C3-0A790FADC654}"/>
              </a:ext>
            </a:extLst>
          </p:cNvPr>
          <p:cNvSpPr>
            <a:spLocks noGrp="1"/>
          </p:cNvSpPr>
          <p:nvPr>
            <p:ph type="ftr" sz="quarter" idx="11"/>
          </p:nvPr>
        </p:nvSpPr>
        <p:spPr/>
        <p:txBody>
          <a:bodyPr/>
          <a:lstStyle>
            <a:lvl1pPr>
              <a:defRPr/>
            </a:lvl1pPr>
          </a:lstStyle>
          <a:p>
            <a:endParaRPr lang="ru-RU" altLang="en-US"/>
          </a:p>
        </p:txBody>
      </p:sp>
      <p:sp>
        <p:nvSpPr>
          <p:cNvPr id="4" name="Slide Number Placeholder 3">
            <a:extLst>
              <a:ext uri="{FF2B5EF4-FFF2-40B4-BE49-F238E27FC236}">
                <a16:creationId xmlns:a16="http://schemas.microsoft.com/office/drawing/2014/main" id="{BDE421F4-11B9-41EB-917B-7B3AA031FA22}"/>
              </a:ext>
            </a:extLst>
          </p:cNvPr>
          <p:cNvSpPr>
            <a:spLocks noGrp="1"/>
          </p:cNvSpPr>
          <p:nvPr>
            <p:ph type="sldNum" sz="quarter" idx="12"/>
          </p:nvPr>
        </p:nvSpPr>
        <p:spPr/>
        <p:txBody>
          <a:bodyPr/>
          <a:lstStyle>
            <a:lvl1pPr>
              <a:defRPr/>
            </a:lvl1pPr>
          </a:lstStyle>
          <a:p>
            <a:fld id="{BC74C11C-4167-42CE-A311-67E54885DE6E}" type="slidenum">
              <a:rPr lang="ru-RU" altLang="en-US"/>
              <a:pPr/>
              <a:t>‹#›</a:t>
            </a:fld>
            <a:endParaRPr lang="ru-RU" altLang="en-US"/>
          </a:p>
        </p:txBody>
      </p:sp>
    </p:spTree>
    <p:extLst>
      <p:ext uri="{BB962C8B-B14F-4D97-AF65-F5344CB8AC3E}">
        <p14:creationId xmlns:p14="http://schemas.microsoft.com/office/powerpoint/2010/main" val="1987481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1A4C-C4DC-4574-BE82-751D673471E3}"/>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325175-7785-4566-855F-46045B378AE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2B42D4-5382-468C-A98D-FABDA769083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6AB7D-653E-4B2C-A471-30DC7DD43978}"/>
              </a:ext>
            </a:extLst>
          </p:cNvPr>
          <p:cNvSpPr>
            <a:spLocks noGrp="1"/>
          </p:cNvSpPr>
          <p:nvPr>
            <p:ph type="dt" sz="half" idx="10"/>
          </p:nvPr>
        </p:nvSpPr>
        <p:spPr/>
        <p:txBody>
          <a:bodyPr/>
          <a:lstStyle>
            <a:lvl1pPr>
              <a:defRPr/>
            </a:lvl1pPr>
          </a:lstStyle>
          <a:p>
            <a:endParaRPr lang="ru-RU" altLang="en-US"/>
          </a:p>
        </p:txBody>
      </p:sp>
      <p:sp>
        <p:nvSpPr>
          <p:cNvPr id="6" name="Footer Placeholder 5">
            <a:extLst>
              <a:ext uri="{FF2B5EF4-FFF2-40B4-BE49-F238E27FC236}">
                <a16:creationId xmlns:a16="http://schemas.microsoft.com/office/drawing/2014/main" id="{C64641A3-0EEE-4E1B-8F7E-4FB0A4F04353}"/>
              </a:ext>
            </a:extLst>
          </p:cNvPr>
          <p:cNvSpPr>
            <a:spLocks noGrp="1"/>
          </p:cNvSpPr>
          <p:nvPr>
            <p:ph type="ftr" sz="quarter" idx="11"/>
          </p:nvPr>
        </p:nvSpPr>
        <p:spPr/>
        <p:txBody>
          <a:bodyPr/>
          <a:lstStyle>
            <a:lvl1pPr>
              <a:defRPr/>
            </a:lvl1pPr>
          </a:lstStyle>
          <a:p>
            <a:endParaRPr lang="ru-RU" altLang="en-US"/>
          </a:p>
        </p:txBody>
      </p:sp>
      <p:sp>
        <p:nvSpPr>
          <p:cNvPr id="7" name="Slide Number Placeholder 6">
            <a:extLst>
              <a:ext uri="{FF2B5EF4-FFF2-40B4-BE49-F238E27FC236}">
                <a16:creationId xmlns:a16="http://schemas.microsoft.com/office/drawing/2014/main" id="{CB429E4A-2CB0-43B6-A635-70AD86F6FCD4}"/>
              </a:ext>
            </a:extLst>
          </p:cNvPr>
          <p:cNvSpPr>
            <a:spLocks noGrp="1"/>
          </p:cNvSpPr>
          <p:nvPr>
            <p:ph type="sldNum" sz="quarter" idx="12"/>
          </p:nvPr>
        </p:nvSpPr>
        <p:spPr/>
        <p:txBody>
          <a:bodyPr/>
          <a:lstStyle>
            <a:lvl1pPr>
              <a:defRPr/>
            </a:lvl1pPr>
          </a:lstStyle>
          <a:p>
            <a:fld id="{AAEBE98B-3C65-4B63-9F62-F34ABB209C05}" type="slidenum">
              <a:rPr lang="ru-RU" altLang="en-US"/>
              <a:pPr/>
              <a:t>‹#›</a:t>
            </a:fld>
            <a:endParaRPr lang="ru-RU" altLang="en-US"/>
          </a:p>
        </p:txBody>
      </p:sp>
    </p:spTree>
    <p:extLst>
      <p:ext uri="{BB962C8B-B14F-4D97-AF65-F5344CB8AC3E}">
        <p14:creationId xmlns:p14="http://schemas.microsoft.com/office/powerpoint/2010/main" val="3602471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681A-F537-4AB9-8AE6-463436A5B2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1500C9-D2CB-40E7-98C9-09682C0CC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8450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0E8D-76A8-42AD-A0CD-3B58FA6C6A2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2547B4-BEAB-4590-A761-DC55FD591BD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D3E10D-EA95-4918-BCC5-A3864729B12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1F289-AABF-4AE4-B70B-1AAD38703464}"/>
              </a:ext>
            </a:extLst>
          </p:cNvPr>
          <p:cNvSpPr>
            <a:spLocks noGrp="1"/>
          </p:cNvSpPr>
          <p:nvPr>
            <p:ph type="dt" sz="half" idx="10"/>
          </p:nvPr>
        </p:nvSpPr>
        <p:spPr/>
        <p:txBody>
          <a:bodyPr/>
          <a:lstStyle>
            <a:lvl1pPr>
              <a:defRPr/>
            </a:lvl1pPr>
          </a:lstStyle>
          <a:p>
            <a:endParaRPr lang="ru-RU" altLang="en-US"/>
          </a:p>
        </p:txBody>
      </p:sp>
      <p:sp>
        <p:nvSpPr>
          <p:cNvPr id="6" name="Footer Placeholder 5">
            <a:extLst>
              <a:ext uri="{FF2B5EF4-FFF2-40B4-BE49-F238E27FC236}">
                <a16:creationId xmlns:a16="http://schemas.microsoft.com/office/drawing/2014/main" id="{6D901946-F8FB-47D2-B721-11BC6F166831}"/>
              </a:ext>
            </a:extLst>
          </p:cNvPr>
          <p:cNvSpPr>
            <a:spLocks noGrp="1"/>
          </p:cNvSpPr>
          <p:nvPr>
            <p:ph type="ftr" sz="quarter" idx="11"/>
          </p:nvPr>
        </p:nvSpPr>
        <p:spPr/>
        <p:txBody>
          <a:bodyPr/>
          <a:lstStyle>
            <a:lvl1pPr>
              <a:defRPr/>
            </a:lvl1pPr>
          </a:lstStyle>
          <a:p>
            <a:endParaRPr lang="ru-RU" altLang="en-US"/>
          </a:p>
        </p:txBody>
      </p:sp>
      <p:sp>
        <p:nvSpPr>
          <p:cNvPr id="7" name="Slide Number Placeholder 6">
            <a:extLst>
              <a:ext uri="{FF2B5EF4-FFF2-40B4-BE49-F238E27FC236}">
                <a16:creationId xmlns:a16="http://schemas.microsoft.com/office/drawing/2014/main" id="{C2961897-056A-4DCE-88B2-E7930A20A5CE}"/>
              </a:ext>
            </a:extLst>
          </p:cNvPr>
          <p:cNvSpPr>
            <a:spLocks noGrp="1"/>
          </p:cNvSpPr>
          <p:nvPr>
            <p:ph type="sldNum" sz="quarter" idx="12"/>
          </p:nvPr>
        </p:nvSpPr>
        <p:spPr/>
        <p:txBody>
          <a:bodyPr/>
          <a:lstStyle>
            <a:lvl1pPr>
              <a:defRPr/>
            </a:lvl1pPr>
          </a:lstStyle>
          <a:p>
            <a:fld id="{2EA412DF-D704-4046-8849-ACD9E4773C3B}" type="slidenum">
              <a:rPr lang="ru-RU" altLang="en-US"/>
              <a:pPr/>
              <a:t>‹#›</a:t>
            </a:fld>
            <a:endParaRPr lang="ru-RU" altLang="en-US"/>
          </a:p>
        </p:txBody>
      </p:sp>
    </p:spTree>
    <p:extLst>
      <p:ext uri="{BB962C8B-B14F-4D97-AF65-F5344CB8AC3E}">
        <p14:creationId xmlns:p14="http://schemas.microsoft.com/office/powerpoint/2010/main" val="20713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C0F9-7163-4743-8521-D5F0D543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749354-F167-48BF-AFF6-7CAD8FF2F5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E900A-0619-4720-A420-D20607041FC2}"/>
              </a:ext>
            </a:extLst>
          </p:cNvPr>
          <p:cNvSpPr>
            <a:spLocks noGrp="1"/>
          </p:cNvSpPr>
          <p:nvPr>
            <p:ph type="dt" sz="half" idx="10"/>
          </p:nvPr>
        </p:nvSpPr>
        <p:spPr/>
        <p:txBody>
          <a:bodyPr/>
          <a:lstStyle>
            <a:lvl1pPr>
              <a:defRPr/>
            </a:lvl1pPr>
          </a:lstStyle>
          <a:p>
            <a:endParaRPr lang="ru-RU" altLang="en-US"/>
          </a:p>
        </p:txBody>
      </p:sp>
      <p:sp>
        <p:nvSpPr>
          <p:cNvPr id="5" name="Footer Placeholder 4">
            <a:extLst>
              <a:ext uri="{FF2B5EF4-FFF2-40B4-BE49-F238E27FC236}">
                <a16:creationId xmlns:a16="http://schemas.microsoft.com/office/drawing/2014/main" id="{AA0868F1-D2C6-49B2-9061-1C80ECA66B67}"/>
              </a:ext>
            </a:extLst>
          </p:cNvPr>
          <p:cNvSpPr>
            <a:spLocks noGrp="1"/>
          </p:cNvSpPr>
          <p:nvPr>
            <p:ph type="ftr" sz="quarter" idx="11"/>
          </p:nvPr>
        </p:nvSpPr>
        <p:spPr/>
        <p:txBody>
          <a:bodyPr/>
          <a:lstStyle>
            <a:lvl1pPr>
              <a:defRPr/>
            </a:lvl1pPr>
          </a:lstStyle>
          <a:p>
            <a:endParaRPr lang="ru-RU" altLang="en-US"/>
          </a:p>
        </p:txBody>
      </p:sp>
      <p:sp>
        <p:nvSpPr>
          <p:cNvPr id="6" name="Slide Number Placeholder 5">
            <a:extLst>
              <a:ext uri="{FF2B5EF4-FFF2-40B4-BE49-F238E27FC236}">
                <a16:creationId xmlns:a16="http://schemas.microsoft.com/office/drawing/2014/main" id="{11A0B066-D1C0-45DB-94D4-560E674AEDFF}"/>
              </a:ext>
            </a:extLst>
          </p:cNvPr>
          <p:cNvSpPr>
            <a:spLocks noGrp="1"/>
          </p:cNvSpPr>
          <p:nvPr>
            <p:ph type="sldNum" sz="quarter" idx="12"/>
          </p:nvPr>
        </p:nvSpPr>
        <p:spPr/>
        <p:txBody>
          <a:bodyPr/>
          <a:lstStyle>
            <a:lvl1pPr>
              <a:defRPr/>
            </a:lvl1pPr>
          </a:lstStyle>
          <a:p>
            <a:fld id="{57D893C1-9692-4376-8D5A-DCB86989BCF4}" type="slidenum">
              <a:rPr lang="ru-RU" altLang="en-US"/>
              <a:pPr/>
              <a:t>‹#›</a:t>
            </a:fld>
            <a:endParaRPr lang="ru-RU" altLang="en-US"/>
          </a:p>
        </p:txBody>
      </p:sp>
    </p:spTree>
    <p:extLst>
      <p:ext uri="{BB962C8B-B14F-4D97-AF65-F5344CB8AC3E}">
        <p14:creationId xmlns:p14="http://schemas.microsoft.com/office/powerpoint/2010/main" val="2245366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A4C1C-043C-4C96-844A-A749B61BDAD5}"/>
              </a:ext>
            </a:extLst>
          </p:cNvPr>
          <p:cNvSpPr>
            <a:spLocks noGrp="1"/>
          </p:cNvSpPr>
          <p:nvPr>
            <p:ph type="title" orient="vert"/>
          </p:nvPr>
        </p:nvSpPr>
        <p:spPr>
          <a:xfrm>
            <a:off x="6992938" y="274638"/>
            <a:ext cx="1693862"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6D49A-DE04-4542-9ABB-8835D69CBD90}"/>
              </a:ext>
            </a:extLst>
          </p:cNvPr>
          <p:cNvSpPr>
            <a:spLocks noGrp="1"/>
          </p:cNvSpPr>
          <p:nvPr>
            <p:ph type="body" orient="vert" idx="1"/>
          </p:nvPr>
        </p:nvSpPr>
        <p:spPr>
          <a:xfrm>
            <a:off x="1908175" y="274638"/>
            <a:ext cx="49323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CBD89-4A52-488E-9CB1-CAC6807A4AD8}"/>
              </a:ext>
            </a:extLst>
          </p:cNvPr>
          <p:cNvSpPr>
            <a:spLocks noGrp="1"/>
          </p:cNvSpPr>
          <p:nvPr>
            <p:ph type="dt" sz="half" idx="10"/>
          </p:nvPr>
        </p:nvSpPr>
        <p:spPr/>
        <p:txBody>
          <a:bodyPr/>
          <a:lstStyle>
            <a:lvl1pPr>
              <a:defRPr/>
            </a:lvl1pPr>
          </a:lstStyle>
          <a:p>
            <a:endParaRPr lang="ru-RU" altLang="en-US"/>
          </a:p>
        </p:txBody>
      </p:sp>
      <p:sp>
        <p:nvSpPr>
          <p:cNvPr id="5" name="Footer Placeholder 4">
            <a:extLst>
              <a:ext uri="{FF2B5EF4-FFF2-40B4-BE49-F238E27FC236}">
                <a16:creationId xmlns:a16="http://schemas.microsoft.com/office/drawing/2014/main" id="{3A2F14D1-409C-4164-99AC-525E12795CDF}"/>
              </a:ext>
            </a:extLst>
          </p:cNvPr>
          <p:cNvSpPr>
            <a:spLocks noGrp="1"/>
          </p:cNvSpPr>
          <p:nvPr>
            <p:ph type="ftr" sz="quarter" idx="11"/>
          </p:nvPr>
        </p:nvSpPr>
        <p:spPr/>
        <p:txBody>
          <a:bodyPr/>
          <a:lstStyle>
            <a:lvl1pPr>
              <a:defRPr/>
            </a:lvl1pPr>
          </a:lstStyle>
          <a:p>
            <a:endParaRPr lang="ru-RU" altLang="en-US"/>
          </a:p>
        </p:txBody>
      </p:sp>
      <p:sp>
        <p:nvSpPr>
          <p:cNvPr id="6" name="Slide Number Placeholder 5">
            <a:extLst>
              <a:ext uri="{FF2B5EF4-FFF2-40B4-BE49-F238E27FC236}">
                <a16:creationId xmlns:a16="http://schemas.microsoft.com/office/drawing/2014/main" id="{6E3176D4-5ACD-4CE6-8BA5-BEFD7DCEBE94}"/>
              </a:ext>
            </a:extLst>
          </p:cNvPr>
          <p:cNvSpPr>
            <a:spLocks noGrp="1"/>
          </p:cNvSpPr>
          <p:nvPr>
            <p:ph type="sldNum" sz="quarter" idx="12"/>
          </p:nvPr>
        </p:nvSpPr>
        <p:spPr/>
        <p:txBody>
          <a:bodyPr/>
          <a:lstStyle>
            <a:lvl1pPr>
              <a:defRPr/>
            </a:lvl1pPr>
          </a:lstStyle>
          <a:p>
            <a:fld id="{B7B0CB30-9AD5-406E-BD30-FE1062945E90}" type="slidenum">
              <a:rPr lang="ru-RU" altLang="en-US"/>
              <a:pPr/>
              <a:t>‹#›</a:t>
            </a:fld>
            <a:endParaRPr lang="ru-RU" altLang="en-US"/>
          </a:p>
        </p:txBody>
      </p:sp>
    </p:spTree>
    <p:extLst>
      <p:ext uri="{BB962C8B-B14F-4D97-AF65-F5344CB8AC3E}">
        <p14:creationId xmlns:p14="http://schemas.microsoft.com/office/powerpoint/2010/main" val="241687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9616-632F-4597-8BDB-21A48315F095}"/>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6B33E7-3EC8-4E00-B208-08BB44B6E3BF}"/>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223989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329C4-B458-46B4-A654-3C2E1F106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71016-FFD1-4BCE-8766-4E00EFE002D9}"/>
              </a:ext>
            </a:extLst>
          </p:cNvPr>
          <p:cNvSpPr>
            <a:spLocks noGrp="1"/>
          </p:cNvSpPr>
          <p:nvPr>
            <p:ph sz="half" idx="1"/>
          </p:nvPr>
        </p:nvSpPr>
        <p:spPr>
          <a:xfrm>
            <a:off x="539750" y="2133600"/>
            <a:ext cx="3956050"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3A9A23-DAA0-421C-A8EE-277ECCD2980C}"/>
              </a:ext>
            </a:extLst>
          </p:cNvPr>
          <p:cNvSpPr>
            <a:spLocks noGrp="1"/>
          </p:cNvSpPr>
          <p:nvPr>
            <p:ph sz="half" idx="2"/>
          </p:nvPr>
        </p:nvSpPr>
        <p:spPr>
          <a:xfrm>
            <a:off x="4648200" y="2133600"/>
            <a:ext cx="3956050"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5895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B204-8310-4D35-98AE-940191DAF9D5}"/>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D5A96B-283A-4AE6-B3DF-304A5C7AD27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AD57E-7BC8-41D8-8C2C-07ED81ADB6A9}"/>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EDBC3-6F7F-47ED-A2A5-4A920B8EDE0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F4144-93B4-46F1-8DDC-3E37F5DCA52A}"/>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65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E4A8-E256-4B72-8ECB-310E500088B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212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528A-E410-49F3-8717-25ED0CA65B2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BBF4E-F9D0-49CC-A3D4-611A758DC05E}"/>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829A6B-2AF1-4F69-BCB7-3405E5CBF61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5492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E10B-6CEC-49B9-8355-6505A817B8C2}"/>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3B9CF0-55D3-46F7-B75D-C5CF0F3E83C1}"/>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563A75E-714C-41E6-8C09-7F369A205B1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8684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C0D06E2-3A9C-4B1D-95F1-795ACB44F126}"/>
              </a:ext>
            </a:extLst>
          </p:cNvPr>
          <p:cNvSpPr>
            <a:spLocks noGrp="1" noChangeArrowheads="1"/>
          </p:cNvSpPr>
          <p:nvPr>
            <p:ph type="title"/>
          </p:nvPr>
        </p:nvSpPr>
        <p:spPr bwMode="auto">
          <a:xfrm>
            <a:off x="542925" y="1052513"/>
            <a:ext cx="80613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ru-RU" altLang="en-US"/>
          </a:p>
        </p:txBody>
      </p:sp>
      <p:sp>
        <p:nvSpPr>
          <p:cNvPr id="1027" name="Rectangle 3">
            <a:extLst>
              <a:ext uri="{FF2B5EF4-FFF2-40B4-BE49-F238E27FC236}">
                <a16:creationId xmlns:a16="http://schemas.microsoft.com/office/drawing/2014/main" id="{B48A3882-C8AE-4218-BA2D-98D0C71771CC}"/>
              </a:ext>
            </a:extLst>
          </p:cNvPr>
          <p:cNvSpPr>
            <a:spLocks noGrp="1" noChangeArrowheads="1"/>
          </p:cNvSpPr>
          <p:nvPr>
            <p:ph type="body" idx="1"/>
          </p:nvPr>
        </p:nvSpPr>
        <p:spPr bwMode="auto">
          <a:xfrm>
            <a:off x="539750" y="2133600"/>
            <a:ext cx="80645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1" fontAlgn="base" hangingPunct="1">
        <a:spcBef>
          <a:spcPct val="0"/>
        </a:spcBef>
        <a:spcAft>
          <a:spcPct val="0"/>
        </a:spcAft>
        <a:defRPr sz="3600" kern="1200">
          <a:solidFill>
            <a:srgbClr val="006094"/>
          </a:solidFill>
          <a:latin typeface="+mj-lt"/>
          <a:ea typeface="+mj-ea"/>
          <a:cs typeface="+mj-cs"/>
        </a:defRPr>
      </a:lvl1pPr>
      <a:lvl2pPr algn="l" rtl="0" eaLnBrk="1" fontAlgn="base" hangingPunct="1">
        <a:spcBef>
          <a:spcPct val="0"/>
        </a:spcBef>
        <a:spcAft>
          <a:spcPct val="0"/>
        </a:spcAft>
        <a:defRPr sz="3600">
          <a:solidFill>
            <a:srgbClr val="006094"/>
          </a:solidFill>
          <a:latin typeface="Futura LT Book" pitchFamily="2" charset="0"/>
        </a:defRPr>
      </a:lvl2pPr>
      <a:lvl3pPr algn="l" rtl="0" eaLnBrk="1" fontAlgn="base" hangingPunct="1">
        <a:spcBef>
          <a:spcPct val="0"/>
        </a:spcBef>
        <a:spcAft>
          <a:spcPct val="0"/>
        </a:spcAft>
        <a:defRPr sz="3600">
          <a:solidFill>
            <a:srgbClr val="006094"/>
          </a:solidFill>
          <a:latin typeface="Futura LT Book" pitchFamily="2" charset="0"/>
        </a:defRPr>
      </a:lvl3pPr>
      <a:lvl4pPr algn="l" rtl="0" eaLnBrk="1" fontAlgn="base" hangingPunct="1">
        <a:spcBef>
          <a:spcPct val="0"/>
        </a:spcBef>
        <a:spcAft>
          <a:spcPct val="0"/>
        </a:spcAft>
        <a:defRPr sz="3600">
          <a:solidFill>
            <a:srgbClr val="006094"/>
          </a:solidFill>
          <a:latin typeface="Futura LT Book" pitchFamily="2" charset="0"/>
        </a:defRPr>
      </a:lvl4pPr>
      <a:lvl5pPr algn="l" rtl="0" eaLnBrk="1" fontAlgn="base" hangingPunct="1">
        <a:spcBef>
          <a:spcPct val="0"/>
        </a:spcBef>
        <a:spcAft>
          <a:spcPct val="0"/>
        </a:spcAft>
        <a:defRPr sz="3600">
          <a:solidFill>
            <a:srgbClr val="006094"/>
          </a:solidFill>
          <a:latin typeface="Futura LT Book" pitchFamily="2" charset="0"/>
        </a:defRPr>
      </a:lvl5pPr>
      <a:lvl6pPr marL="457200" algn="l" rtl="0" eaLnBrk="1" fontAlgn="base" hangingPunct="1">
        <a:spcBef>
          <a:spcPct val="0"/>
        </a:spcBef>
        <a:spcAft>
          <a:spcPct val="0"/>
        </a:spcAft>
        <a:defRPr sz="3600">
          <a:solidFill>
            <a:srgbClr val="006094"/>
          </a:solidFill>
          <a:latin typeface="Futura LT Book" pitchFamily="2" charset="0"/>
        </a:defRPr>
      </a:lvl6pPr>
      <a:lvl7pPr marL="914400" algn="l" rtl="0" eaLnBrk="1" fontAlgn="base" hangingPunct="1">
        <a:spcBef>
          <a:spcPct val="0"/>
        </a:spcBef>
        <a:spcAft>
          <a:spcPct val="0"/>
        </a:spcAft>
        <a:defRPr sz="3600">
          <a:solidFill>
            <a:srgbClr val="006094"/>
          </a:solidFill>
          <a:latin typeface="Futura LT Book" pitchFamily="2" charset="0"/>
        </a:defRPr>
      </a:lvl7pPr>
      <a:lvl8pPr marL="1371600" algn="l" rtl="0" eaLnBrk="1" fontAlgn="base" hangingPunct="1">
        <a:spcBef>
          <a:spcPct val="0"/>
        </a:spcBef>
        <a:spcAft>
          <a:spcPct val="0"/>
        </a:spcAft>
        <a:defRPr sz="3600">
          <a:solidFill>
            <a:srgbClr val="006094"/>
          </a:solidFill>
          <a:latin typeface="Futura LT Book" pitchFamily="2" charset="0"/>
        </a:defRPr>
      </a:lvl8pPr>
      <a:lvl9pPr marL="1828800" algn="l" rtl="0" eaLnBrk="1" fontAlgn="base" hangingPunct="1">
        <a:spcBef>
          <a:spcPct val="0"/>
        </a:spcBef>
        <a:spcAft>
          <a:spcPct val="0"/>
        </a:spcAft>
        <a:defRPr sz="3600">
          <a:solidFill>
            <a:srgbClr val="006094"/>
          </a:solidFill>
          <a:latin typeface="Futura LT Book" pitchFamily="2" charset="0"/>
        </a:defRPr>
      </a:lvl9pPr>
    </p:titleStyle>
    <p:bodyStyle>
      <a:lvl1pPr marL="342900" indent="-342900" algn="l" rtl="0" eaLnBrk="1" fontAlgn="base" hangingPunct="1">
        <a:spcBef>
          <a:spcPct val="20000"/>
        </a:spcBef>
        <a:spcAft>
          <a:spcPct val="0"/>
        </a:spcAft>
        <a:buChar char="•"/>
        <a:defRPr sz="2000" kern="1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kern="1200">
          <a:solidFill>
            <a:srgbClr val="000000"/>
          </a:solidFill>
          <a:latin typeface="+mn-lt"/>
          <a:ea typeface="+mn-ea"/>
          <a:cs typeface="+mn-cs"/>
        </a:defRPr>
      </a:lvl2pPr>
      <a:lvl3pPr marL="1143000" indent="-228600" algn="l" rtl="0" eaLnBrk="1" fontAlgn="base" hangingPunct="1">
        <a:spcBef>
          <a:spcPct val="20000"/>
        </a:spcBef>
        <a:spcAft>
          <a:spcPct val="0"/>
        </a:spcAft>
        <a:buChar char="•"/>
        <a:defRPr sz="2000" kern="1200">
          <a:solidFill>
            <a:srgbClr val="000000"/>
          </a:solidFill>
          <a:latin typeface="+mn-lt"/>
          <a:ea typeface="+mn-ea"/>
          <a:cs typeface="+mn-cs"/>
        </a:defRPr>
      </a:lvl3pPr>
      <a:lvl4pPr marL="1600200" indent="-228600" algn="l" rtl="0" eaLnBrk="1" fontAlgn="base" hangingPunct="1">
        <a:spcBef>
          <a:spcPct val="20000"/>
        </a:spcBef>
        <a:spcAft>
          <a:spcPct val="0"/>
        </a:spcAft>
        <a:buChar char="–"/>
        <a:defRPr sz="2000" kern="1200">
          <a:solidFill>
            <a:srgbClr val="000000"/>
          </a:solidFill>
          <a:latin typeface="+mn-lt"/>
          <a:ea typeface="+mn-ea"/>
          <a:cs typeface="+mn-cs"/>
        </a:defRPr>
      </a:lvl4pPr>
      <a:lvl5pPr marL="2057400" indent="-228600" algn="l" rtl="0" eaLnBrk="1" fontAlgn="base" hangingPunct="1">
        <a:spcBef>
          <a:spcPct val="20000"/>
        </a:spcBef>
        <a:spcAft>
          <a:spcPct val="0"/>
        </a:spcAft>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0238E19C-97BC-4F09-A7A4-620A60DBEE44}"/>
              </a:ext>
            </a:extLst>
          </p:cNvPr>
          <p:cNvSpPr>
            <a:spLocks noGrp="1" noChangeArrowheads="1"/>
          </p:cNvSpPr>
          <p:nvPr>
            <p:ph type="title"/>
          </p:nvPr>
        </p:nvSpPr>
        <p:spPr bwMode="auto">
          <a:xfrm>
            <a:off x="1908175" y="274638"/>
            <a:ext cx="67675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en-US"/>
              <a:t>Click to edit Master title style</a:t>
            </a:r>
          </a:p>
        </p:txBody>
      </p:sp>
      <p:sp>
        <p:nvSpPr>
          <p:cNvPr id="190467" name="Rectangle 3">
            <a:extLst>
              <a:ext uri="{FF2B5EF4-FFF2-40B4-BE49-F238E27FC236}">
                <a16:creationId xmlns:a16="http://schemas.microsoft.com/office/drawing/2014/main" id="{5A0598FE-B2D8-45AC-9AB1-EE3214CD6FD1}"/>
              </a:ext>
            </a:extLst>
          </p:cNvPr>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en-US"/>
              <a:t>Click to edit Master text styles</a:t>
            </a:r>
          </a:p>
          <a:p>
            <a:pPr lvl="1"/>
            <a:r>
              <a:rPr lang="ru-RU" altLang="en-US"/>
              <a:t>Second level</a:t>
            </a:r>
          </a:p>
          <a:p>
            <a:pPr lvl="2"/>
            <a:r>
              <a:rPr lang="ru-RU" altLang="en-US"/>
              <a:t>Third level</a:t>
            </a:r>
          </a:p>
          <a:p>
            <a:pPr lvl="3"/>
            <a:r>
              <a:rPr lang="ru-RU" altLang="en-US"/>
              <a:t>Fourth level</a:t>
            </a:r>
          </a:p>
          <a:p>
            <a:pPr lvl="4"/>
            <a:r>
              <a:rPr lang="ru-RU" altLang="en-US"/>
              <a:t>Fifth level</a:t>
            </a:r>
          </a:p>
        </p:txBody>
      </p:sp>
      <p:sp>
        <p:nvSpPr>
          <p:cNvPr id="190468" name="Rectangle 4">
            <a:extLst>
              <a:ext uri="{FF2B5EF4-FFF2-40B4-BE49-F238E27FC236}">
                <a16:creationId xmlns:a16="http://schemas.microsoft.com/office/drawing/2014/main" id="{A9E98878-F8D8-452A-9243-50D93FC8ABC7}"/>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ru-RU" altLang="en-US"/>
          </a:p>
        </p:txBody>
      </p:sp>
      <p:sp>
        <p:nvSpPr>
          <p:cNvPr id="190469" name="Rectangle 5">
            <a:extLst>
              <a:ext uri="{FF2B5EF4-FFF2-40B4-BE49-F238E27FC236}">
                <a16:creationId xmlns:a16="http://schemas.microsoft.com/office/drawing/2014/main" id="{4049AEAA-3844-4F23-A911-3154BDADA46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mn-lt"/>
              </a:defRPr>
            </a:lvl1pPr>
          </a:lstStyle>
          <a:p>
            <a:endParaRPr lang="ru-RU" altLang="en-US"/>
          </a:p>
        </p:txBody>
      </p:sp>
      <p:sp>
        <p:nvSpPr>
          <p:cNvPr id="190470" name="Rectangle 6">
            <a:extLst>
              <a:ext uri="{FF2B5EF4-FFF2-40B4-BE49-F238E27FC236}">
                <a16:creationId xmlns:a16="http://schemas.microsoft.com/office/drawing/2014/main" id="{7633ABCC-5A83-4DEA-B577-4566C495694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9162AA61-C3CC-4DB7-8138-F412B71D5FF3}" type="slidenum">
              <a:rPr lang="ru-RU" altLang="en-US"/>
              <a:pPr/>
              <a:t>‹#›</a:t>
            </a:fld>
            <a:endParaRPr lang="ru-RU"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600" kern="1200">
          <a:solidFill>
            <a:srgbClr val="666666"/>
          </a:solidFill>
          <a:latin typeface="+mj-lt"/>
          <a:ea typeface="+mj-ea"/>
          <a:cs typeface="+mj-cs"/>
        </a:defRPr>
      </a:lvl1pPr>
      <a:lvl2pPr algn="l" rtl="0" fontAlgn="base">
        <a:spcBef>
          <a:spcPct val="0"/>
        </a:spcBef>
        <a:spcAft>
          <a:spcPct val="0"/>
        </a:spcAft>
        <a:defRPr sz="3600">
          <a:solidFill>
            <a:srgbClr val="666666"/>
          </a:solidFill>
          <a:latin typeface="Futura LT Book" pitchFamily="2" charset="0"/>
        </a:defRPr>
      </a:lvl2pPr>
      <a:lvl3pPr algn="l" rtl="0" fontAlgn="base">
        <a:spcBef>
          <a:spcPct val="0"/>
        </a:spcBef>
        <a:spcAft>
          <a:spcPct val="0"/>
        </a:spcAft>
        <a:defRPr sz="3600">
          <a:solidFill>
            <a:srgbClr val="666666"/>
          </a:solidFill>
          <a:latin typeface="Futura LT Book" pitchFamily="2" charset="0"/>
        </a:defRPr>
      </a:lvl3pPr>
      <a:lvl4pPr algn="l" rtl="0" fontAlgn="base">
        <a:spcBef>
          <a:spcPct val="0"/>
        </a:spcBef>
        <a:spcAft>
          <a:spcPct val="0"/>
        </a:spcAft>
        <a:defRPr sz="3600">
          <a:solidFill>
            <a:srgbClr val="666666"/>
          </a:solidFill>
          <a:latin typeface="Futura LT Book" pitchFamily="2" charset="0"/>
        </a:defRPr>
      </a:lvl4pPr>
      <a:lvl5pPr algn="l" rtl="0" fontAlgn="base">
        <a:spcBef>
          <a:spcPct val="0"/>
        </a:spcBef>
        <a:spcAft>
          <a:spcPct val="0"/>
        </a:spcAft>
        <a:defRPr sz="3600">
          <a:solidFill>
            <a:srgbClr val="666666"/>
          </a:solidFill>
          <a:latin typeface="Futura LT Book" pitchFamily="2" charset="0"/>
        </a:defRPr>
      </a:lvl5pPr>
      <a:lvl6pPr marL="457200" algn="l" rtl="0" fontAlgn="base">
        <a:spcBef>
          <a:spcPct val="0"/>
        </a:spcBef>
        <a:spcAft>
          <a:spcPct val="0"/>
        </a:spcAft>
        <a:defRPr sz="3600">
          <a:solidFill>
            <a:srgbClr val="666666"/>
          </a:solidFill>
          <a:latin typeface="Futura LT Book" pitchFamily="2" charset="0"/>
        </a:defRPr>
      </a:lvl6pPr>
      <a:lvl7pPr marL="914400" algn="l" rtl="0" fontAlgn="base">
        <a:spcBef>
          <a:spcPct val="0"/>
        </a:spcBef>
        <a:spcAft>
          <a:spcPct val="0"/>
        </a:spcAft>
        <a:defRPr sz="3600">
          <a:solidFill>
            <a:srgbClr val="666666"/>
          </a:solidFill>
          <a:latin typeface="Futura LT Book" pitchFamily="2" charset="0"/>
        </a:defRPr>
      </a:lvl7pPr>
      <a:lvl8pPr marL="1371600" algn="l" rtl="0" fontAlgn="base">
        <a:spcBef>
          <a:spcPct val="0"/>
        </a:spcBef>
        <a:spcAft>
          <a:spcPct val="0"/>
        </a:spcAft>
        <a:defRPr sz="3600">
          <a:solidFill>
            <a:srgbClr val="666666"/>
          </a:solidFill>
          <a:latin typeface="Futura LT Book" pitchFamily="2" charset="0"/>
        </a:defRPr>
      </a:lvl8pPr>
      <a:lvl9pPr marL="1828800" algn="l" rtl="0" fontAlgn="base">
        <a:spcBef>
          <a:spcPct val="0"/>
        </a:spcBef>
        <a:spcAft>
          <a:spcPct val="0"/>
        </a:spcAft>
        <a:defRPr sz="36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kern="1200">
          <a:solidFill>
            <a:srgbClr val="666666"/>
          </a:solidFill>
          <a:latin typeface="+mn-lt"/>
          <a:ea typeface="+mn-ea"/>
          <a:cs typeface="+mn-cs"/>
        </a:defRPr>
      </a:lvl1pPr>
      <a:lvl2pPr marL="742950" indent="-285750" algn="l" rtl="0" fontAlgn="base">
        <a:spcBef>
          <a:spcPct val="20000"/>
        </a:spcBef>
        <a:spcAft>
          <a:spcPct val="0"/>
        </a:spcAft>
        <a:buChar char="–"/>
        <a:defRPr sz="2000" kern="1200">
          <a:solidFill>
            <a:srgbClr val="666666"/>
          </a:solidFill>
          <a:latin typeface="+mn-lt"/>
          <a:ea typeface="+mn-ea"/>
          <a:cs typeface="+mn-cs"/>
        </a:defRPr>
      </a:lvl2pPr>
      <a:lvl3pPr marL="1143000" indent="-228600" algn="l" rtl="0" fontAlgn="base">
        <a:spcBef>
          <a:spcPct val="20000"/>
        </a:spcBef>
        <a:spcAft>
          <a:spcPct val="0"/>
        </a:spcAft>
        <a:buChar char="•"/>
        <a:defRPr sz="2000" kern="1200">
          <a:solidFill>
            <a:srgbClr val="666666"/>
          </a:solidFill>
          <a:latin typeface="+mn-lt"/>
          <a:ea typeface="+mn-ea"/>
          <a:cs typeface="+mn-cs"/>
        </a:defRPr>
      </a:lvl3pPr>
      <a:lvl4pPr marL="1600200" indent="-228600" algn="l" rtl="0" fontAlgn="base">
        <a:spcBef>
          <a:spcPct val="20000"/>
        </a:spcBef>
        <a:spcAft>
          <a:spcPct val="0"/>
        </a:spcAft>
        <a:buChar char="–"/>
        <a:defRPr sz="2000" kern="1200">
          <a:solidFill>
            <a:srgbClr val="666666"/>
          </a:solidFill>
          <a:latin typeface="+mn-lt"/>
          <a:ea typeface="+mn-ea"/>
          <a:cs typeface="+mn-cs"/>
        </a:defRPr>
      </a:lvl4pPr>
      <a:lvl5pPr marL="2057400" indent="-228600" algn="l" rtl="0" fontAlgn="base">
        <a:spcBef>
          <a:spcPct val="20000"/>
        </a:spcBef>
        <a:spcAft>
          <a:spcPct val="0"/>
        </a:spcAft>
        <a:buChar char="»"/>
        <a:defRPr sz="20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allpaperflare.com/runway-sunset-hd-nature-wallpaper-mwcnu" TargetMode="External"/><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png"/><Relationship Id="rId7"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0.pn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1.pn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69" name="Video 34868">
            <a:extLst>
              <a:ext uri="{FF2B5EF4-FFF2-40B4-BE49-F238E27FC236}">
                <a16:creationId xmlns:a16="http://schemas.microsoft.com/office/drawing/2014/main" id="{07102981-B181-40C2-8FDB-5F10D9990E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483" r="7302" b="-1"/>
          <a:stretch/>
        </p:blipFill>
        <p:spPr>
          <a:xfrm>
            <a:off x="-2285" y="10"/>
            <a:ext cx="9143999" cy="6857990"/>
          </a:xfrm>
          <a:prstGeom prst="rect">
            <a:avLst/>
          </a:prstGeom>
        </p:spPr>
      </p:pic>
      <p:sp>
        <p:nvSpPr>
          <p:cNvPr id="187" name="Rectangle 18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28" name="Rectangle 12">
            <a:extLst>
              <a:ext uri="{FF2B5EF4-FFF2-40B4-BE49-F238E27FC236}">
                <a16:creationId xmlns:a16="http://schemas.microsoft.com/office/drawing/2014/main" id="{CEE6E059-EDAC-41B4-AF5F-0E37C7D8AAF0}"/>
              </a:ext>
            </a:extLst>
          </p:cNvPr>
          <p:cNvSpPr>
            <a:spLocks noGrp="1" noChangeArrowheads="1"/>
          </p:cNvSpPr>
          <p:nvPr>
            <p:ph type="ctrTitle"/>
          </p:nvPr>
        </p:nvSpPr>
        <p:spPr>
          <a:xfrm>
            <a:off x="1173480" y="381000"/>
            <a:ext cx="6797040" cy="2798650"/>
          </a:xfrm>
          <a:effectLst>
            <a:outerShdw blurRad="50800" dist="38100" dir="2700000" algn="tl" rotWithShape="0">
              <a:prstClr val="black">
                <a:alpha val="40000"/>
              </a:prstClr>
            </a:outerShdw>
          </a:effectLst>
        </p:spPr>
        <p:txBody>
          <a:bodyPr>
            <a:normAutofit fontScale="90000"/>
          </a:bodyPr>
          <a:lstStyle/>
          <a:p>
            <a:pPr algn="ctr"/>
            <a:r>
              <a:rPr lang="en-US" sz="4500" b="1">
                <a:solidFill>
                  <a:srgbClr val="FFFFFF"/>
                </a:solidFill>
              </a:rPr>
              <a:t>Implementation of Lean Methods in Special Problem Process at Lockheed Martin </a:t>
            </a:r>
            <a:endParaRPr lang="en-US" altLang="en-US" sz="4500">
              <a:solidFill>
                <a:srgbClr val="FFFFFF"/>
              </a:solidFill>
            </a:endParaRPr>
          </a:p>
        </p:txBody>
      </p:sp>
      <p:sp>
        <p:nvSpPr>
          <p:cNvPr id="2" name="TextBox 1">
            <a:extLst>
              <a:ext uri="{FF2B5EF4-FFF2-40B4-BE49-F238E27FC236}">
                <a16:creationId xmlns:a16="http://schemas.microsoft.com/office/drawing/2014/main" id="{59CCCD69-3898-E447-80AE-24A1D149F729}"/>
              </a:ext>
            </a:extLst>
          </p:cNvPr>
          <p:cNvSpPr txBox="1"/>
          <p:nvPr/>
        </p:nvSpPr>
        <p:spPr>
          <a:xfrm>
            <a:off x="1095153" y="5688419"/>
            <a:ext cx="184731" cy="400110"/>
          </a:xfrm>
          <a:prstGeom prst="rect">
            <a:avLst/>
          </a:prstGeom>
          <a:noFill/>
        </p:spPr>
        <p:txBody>
          <a:bodyPr wrap="none" rtlCol="0">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52" fill="hold"/>
                                        <p:tgtEl>
                                          <p:spTgt spid="34869"/>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34828"/>
                                        </p:tgtEl>
                                        <p:attrNameLst>
                                          <p:attrName>style.visibility</p:attrName>
                                        </p:attrNameLst>
                                      </p:cBhvr>
                                      <p:to>
                                        <p:strVal val="visible"/>
                                      </p:to>
                                    </p:set>
                                    <p:animEffect transition="in" filter="fade">
                                      <p:cBhvr>
                                        <p:cTn id="9" dur="700"/>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486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4869"/>
                                        </p:tgtEl>
                                      </p:cBhvr>
                                    </p:cmd>
                                  </p:childTnLst>
                                </p:cTn>
                              </p:par>
                            </p:childTnLst>
                          </p:cTn>
                        </p:par>
                      </p:childTnLst>
                    </p:cTn>
                  </p:par>
                </p:childTnLst>
              </p:cTn>
              <p:nextCondLst>
                <p:cond evt="onClick" delay="0">
                  <p:tgtEl>
                    <p:spTgt spid="34869"/>
                  </p:tgtEl>
                </p:cond>
              </p:nextCondLst>
            </p:seq>
            <p:video>
              <p:cMediaNode vol="100000">
                <p:cTn id="15" repeatCount="indefinite" fill="hold" display="0">
                  <p:stCondLst>
                    <p:cond delay="indefinite"/>
                  </p:stCondLst>
                </p:cTn>
                <p:tgtEl>
                  <p:spTgt spid="34869"/>
                </p:tgtEl>
              </p:cMediaNode>
            </p:video>
          </p:childTnLst>
        </p:cTn>
      </p:par>
    </p:tnLst>
    <p:bldLst>
      <p:bldP spid="348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ky, outdoor, person, tarmac&#10;&#10;Description automatically generated">
            <a:extLst>
              <a:ext uri="{FF2B5EF4-FFF2-40B4-BE49-F238E27FC236}">
                <a16:creationId xmlns:a16="http://schemas.microsoft.com/office/drawing/2014/main" id="{D6506A8C-EEAA-4D57-B7D8-34C13A5B9B35}"/>
              </a:ext>
            </a:extLst>
          </p:cNvPr>
          <p:cNvPicPr>
            <a:picLocks noChangeAspect="1"/>
          </p:cNvPicPr>
          <p:nvPr/>
        </p:nvPicPr>
        <p:blipFill rotWithShape="1">
          <a:blip r:embed="rId2">
            <a:extLst>
              <a:ext uri="{28A0092B-C50C-407E-A947-70E740481C1C}">
                <a14:useLocalDpi xmlns:a14="http://schemas.microsoft.com/office/drawing/2010/main" val="0"/>
              </a:ext>
            </a:extLst>
          </a:blip>
          <a:srcRect l="2316" r="10163"/>
          <a:stretch/>
        </p:blipFill>
        <p:spPr>
          <a:xfrm>
            <a:off x="5954563" y="2168341"/>
            <a:ext cx="2966698" cy="3389679"/>
          </a:xfrm>
          <a:prstGeom prst="rect">
            <a:avLst/>
          </a:prstGeom>
        </p:spPr>
      </p:pic>
      <p:sp>
        <p:nvSpPr>
          <p:cNvPr id="2" name="Title 1">
            <a:extLst>
              <a:ext uri="{FF2B5EF4-FFF2-40B4-BE49-F238E27FC236}">
                <a16:creationId xmlns:a16="http://schemas.microsoft.com/office/drawing/2014/main" id="{19BF46F5-D619-40CB-80D0-46C784CDD582}"/>
              </a:ext>
            </a:extLst>
          </p:cNvPr>
          <p:cNvSpPr>
            <a:spLocks noGrp="1"/>
          </p:cNvSpPr>
          <p:nvPr>
            <p:ph type="title"/>
          </p:nvPr>
        </p:nvSpPr>
        <p:spPr/>
        <p:txBody>
          <a:bodyPr anchor="b">
            <a:normAutofit/>
          </a:bodyPr>
          <a:lstStyle/>
          <a:p>
            <a:r>
              <a:rPr lang="en-US" sz="3200"/>
              <a:t>Principle 10: Develop Exceptional People &amp; Teams</a:t>
            </a:r>
          </a:p>
        </p:txBody>
      </p:sp>
      <p:sp>
        <p:nvSpPr>
          <p:cNvPr id="9" name="Content Placeholder 8">
            <a:extLst>
              <a:ext uri="{FF2B5EF4-FFF2-40B4-BE49-F238E27FC236}">
                <a16:creationId xmlns:a16="http://schemas.microsoft.com/office/drawing/2014/main" id="{70B0FD3A-8DEF-4DBF-B09C-026FB4410694}"/>
              </a:ext>
            </a:extLst>
          </p:cNvPr>
          <p:cNvSpPr>
            <a:spLocks noGrp="1"/>
          </p:cNvSpPr>
          <p:nvPr>
            <p:ph idx="1"/>
          </p:nvPr>
        </p:nvSpPr>
        <p:spPr>
          <a:xfrm>
            <a:off x="1908176" y="1600200"/>
            <a:ext cx="3961192" cy="4525963"/>
          </a:xfrm>
        </p:spPr>
        <p:txBody>
          <a:bodyPr anchor="t">
            <a:noAutofit/>
          </a:bodyPr>
          <a:lstStyle/>
          <a:p>
            <a:pPr>
              <a:buFont typeface="Arial"/>
              <a:buChar char="•"/>
            </a:pPr>
            <a:r>
              <a:rPr lang="en-US" sz="1800">
                <a:solidFill>
                  <a:srgbClr val="000000"/>
                </a:solidFill>
                <a:cs typeface="Arial"/>
              </a:rPr>
              <a:t>Identified and classified the teams involved in overall process as Systems Engineer, Testing Engineers and supporting staff.</a:t>
            </a:r>
          </a:p>
          <a:p>
            <a:pPr>
              <a:buFont typeface="Arial"/>
              <a:buChar char="•"/>
            </a:pPr>
            <a:r>
              <a:rPr lang="en-US" sz="1800">
                <a:solidFill>
                  <a:srgbClr val="000000"/>
                </a:solidFill>
                <a:cs typeface="Arial"/>
              </a:rPr>
              <a:t>Conveyed the importance of working in teams and how teams are interdependent.</a:t>
            </a:r>
          </a:p>
          <a:p>
            <a:pPr>
              <a:buFont typeface="Arial"/>
              <a:buChar char="•"/>
            </a:pPr>
            <a:r>
              <a:rPr lang="en-US" sz="1800">
                <a:solidFill>
                  <a:srgbClr val="000000"/>
                </a:solidFill>
                <a:cs typeface="Arial"/>
              </a:rPr>
              <a:t>Made immediate changes in process after taking feedbacks from teams</a:t>
            </a:r>
          </a:p>
          <a:p>
            <a:pPr>
              <a:buFont typeface="Arial"/>
              <a:buChar char="•"/>
            </a:pPr>
            <a:r>
              <a:rPr lang="en-US" sz="1800">
                <a:solidFill>
                  <a:srgbClr val="000000"/>
                </a:solidFill>
                <a:cs typeface="Arial"/>
              </a:rPr>
              <a:t>Considering the feedbacks and listening to teams created sense of respect and responsibility which resulted in improving overall process and achieving better results. </a:t>
            </a:r>
          </a:p>
          <a:p>
            <a:pPr>
              <a:buFont typeface="Arial"/>
              <a:buChar char="•"/>
            </a:pPr>
            <a:endParaRPr lang="en-US" sz="1800">
              <a:solidFill>
                <a:srgbClr val="000000"/>
              </a:solidFill>
              <a:cs typeface="Arial"/>
            </a:endParaRPr>
          </a:p>
        </p:txBody>
      </p:sp>
    </p:spTree>
    <p:extLst>
      <p:ext uri="{BB962C8B-B14F-4D97-AF65-F5344CB8AC3E}">
        <p14:creationId xmlns:p14="http://schemas.microsoft.com/office/powerpoint/2010/main" val="1856481902"/>
      </p:ext>
    </p:extLst>
  </p:cSld>
  <p:clrMapOvr>
    <a:masterClrMapping/>
  </p:clrMapOvr>
  <mc:AlternateContent xmlns:mc="http://schemas.openxmlformats.org/markup-compatibility/2006" xmlns:p14="http://schemas.microsoft.com/office/powerpoint/2010/main">
    <mc:Choice Requires="p14">
      <p:transition spd="slow" p14:dur="2000" advTm="56899"/>
    </mc:Choice>
    <mc:Fallback xmlns="">
      <p:transition spd="slow" advTm="5689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 y="465745"/>
            <a:ext cx="8343900" cy="5639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A06701D-7B3E-4228-BEBD-57A8276B1A3E}"/>
              </a:ext>
            </a:extLst>
          </p:cNvPr>
          <p:cNvSpPr>
            <a:spLocks noGrp="1"/>
          </p:cNvSpPr>
          <p:nvPr>
            <p:ph type="title"/>
          </p:nvPr>
        </p:nvSpPr>
        <p:spPr>
          <a:xfrm>
            <a:off x="628650" y="894027"/>
            <a:ext cx="2620771" cy="4782873"/>
          </a:xfrm>
        </p:spPr>
        <p:txBody>
          <a:bodyPr vert="horz" lIns="91440" tIns="45720" rIns="91440" bIns="45720" rtlCol="0" anchor="ctr">
            <a:normAutofit/>
          </a:bodyPr>
          <a:lstStyle/>
          <a:p>
            <a:pPr algn="r">
              <a:lnSpc>
                <a:spcPct val="90000"/>
              </a:lnSpc>
            </a:pPr>
            <a:r>
              <a:rPr lang="en-US" sz="4400" kern="1200">
                <a:solidFill>
                  <a:schemeClr val="tx1"/>
                </a:solidFill>
                <a:latin typeface="+mj-lt"/>
                <a:ea typeface="+mj-ea"/>
                <a:cs typeface="+mj-cs"/>
              </a:rPr>
              <a:t>Principle 11:</a:t>
            </a:r>
            <a:br>
              <a:rPr lang="en-US" sz="4400" kern="1200">
                <a:solidFill>
                  <a:schemeClr val="tx1"/>
                </a:solidFill>
                <a:latin typeface="+mj-lt"/>
                <a:ea typeface="+mj-ea"/>
                <a:cs typeface="+mj-cs"/>
              </a:rPr>
            </a:br>
            <a:br>
              <a:rPr lang="en-US" sz="4400" kern="1200">
                <a:solidFill>
                  <a:schemeClr val="tx1"/>
                </a:solidFill>
                <a:latin typeface="+mj-lt"/>
                <a:ea typeface="+mj-ea"/>
                <a:cs typeface="+mj-cs"/>
              </a:rPr>
            </a:br>
            <a:r>
              <a:rPr lang="en-US" kern="1200">
                <a:solidFill>
                  <a:schemeClr val="tx1"/>
                </a:solidFill>
                <a:latin typeface="+mj-lt"/>
                <a:ea typeface="+mj-ea"/>
                <a:cs typeface="+mj-cs"/>
              </a:rPr>
              <a:t>Respect Your Network</a:t>
            </a:r>
            <a:endParaRPr lang="en-US" sz="4400" kern="1200">
              <a:solidFill>
                <a:schemeClr val="tx1"/>
              </a:solidFill>
              <a:latin typeface="+mj-lt"/>
              <a:ea typeface="+mj-ea"/>
              <a:cs typeface="+mj-cs"/>
            </a:endParaRP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3418A72-B101-4901-96AE-DA748EC2D4ED}"/>
              </a:ext>
            </a:extLst>
          </p:cNvPr>
          <p:cNvSpPr>
            <a:spLocks noGrp="1"/>
          </p:cNvSpPr>
          <p:nvPr>
            <p:ph idx="1"/>
          </p:nvPr>
        </p:nvSpPr>
        <p:spPr>
          <a:xfrm>
            <a:off x="3614793" y="465745"/>
            <a:ext cx="5011921" cy="5639435"/>
          </a:xfrm>
        </p:spPr>
        <p:txBody>
          <a:bodyPr vert="horz" lIns="91440" tIns="45720" rIns="91440" bIns="45720" rtlCol="0" anchor="ctr">
            <a:normAutofit/>
          </a:bodyPr>
          <a:lstStyle/>
          <a:p>
            <a:pPr marL="114300" indent="0">
              <a:lnSpc>
                <a:spcPct val="90000"/>
              </a:lnSpc>
              <a:buNone/>
            </a:pPr>
            <a:endParaRPr lang="en-US" sz="2000">
              <a:solidFill>
                <a:schemeClr val="tx1"/>
              </a:solidFill>
            </a:endParaRPr>
          </a:p>
          <a:p>
            <a:pPr indent="-228600">
              <a:lnSpc>
                <a:spcPct val="90000"/>
              </a:lnSpc>
              <a:buFont typeface="Arial" panose="020B0604020202020204" pitchFamily="34" charset="0"/>
              <a:buChar char="•"/>
            </a:pPr>
            <a:r>
              <a:rPr lang="en-US" sz="2000">
                <a:solidFill>
                  <a:schemeClr val="tx1"/>
                </a:solidFill>
              </a:rPr>
              <a:t>This principle encourages having respect for your partners and suppliers and treat them as an extension of your business.</a:t>
            </a:r>
          </a:p>
          <a:p>
            <a:pPr indent="-228600">
              <a:lnSpc>
                <a:spcPct val="90000"/>
              </a:lnSpc>
              <a:buFont typeface="Arial" panose="020B0604020202020204" pitchFamily="34" charset="0"/>
              <a:buChar char="•"/>
            </a:pPr>
            <a:r>
              <a:rPr lang="en-US" sz="2000">
                <a:solidFill>
                  <a:schemeClr val="tx1"/>
                </a:solidFill>
              </a:rPr>
              <a:t>Partners - Test Engineers</a:t>
            </a:r>
          </a:p>
          <a:p>
            <a:pPr indent="-228600">
              <a:lnSpc>
                <a:spcPct val="90000"/>
              </a:lnSpc>
              <a:buFont typeface="Arial" panose="020B0604020202020204" pitchFamily="34" charset="0"/>
              <a:buChar char="•"/>
            </a:pPr>
            <a:r>
              <a:rPr lang="en-US" sz="2000">
                <a:solidFill>
                  <a:schemeClr val="tx1"/>
                </a:solidFill>
              </a:rPr>
              <a:t>How? </a:t>
            </a:r>
          </a:p>
          <a:p>
            <a:pPr lvl="1" indent="-228600">
              <a:lnSpc>
                <a:spcPct val="90000"/>
              </a:lnSpc>
              <a:buFont typeface="Arial" panose="020B0604020202020204" pitchFamily="34" charset="0"/>
              <a:buChar char="•"/>
            </a:pPr>
            <a:r>
              <a:rPr lang="en-US" sz="1600">
                <a:solidFill>
                  <a:schemeClr val="tx1"/>
                </a:solidFill>
              </a:rPr>
              <a:t>Through work collaboration to improve communication</a:t>
            </a:r>
          </a:p>
          <a:p>
            <a:pPr lvl="1" indent="-228600">
              <a:lnSpc>
                <a:spcPct val="90000"/>
              </a:lnSpc>
              <a:buFont typeface="Arial" panose="020B0604020202020204" pitchFamily="34" charset="0"/>
              <a:buChar char="•"/>
            </a:pPr>
            <a:r>
              <a:rPr lang="en-US" sz="1600">
                <a:solidFill>
                  <a:schemeClr val="tx1"/>
                </a:solidFill>
              </a:rPr>
              <a:t>Support and challenge</a:t>
            </a:r>
          </a:p>
          <a:p>
            <a:pPr lvl="1" indent="-228600">
              <a:lnSpc>
                <a:spcPct val="90000"/>
              </a:lnSpc>
              <a:buFont typeface="Arial" panose="020B0604020202020204" pitchFamily="34" charset="0"/>
              <a:buChar char="•"/>
            </a:pPr>
            <a:r>
              <a:rPr lang="en-US" sz="1600">
                <a:solidFill>
                  <a:schemeClr val="tx1"/>
                </a:solidFill>
              </a:rPr>
              <a:t>Extending knowledge of SPs</a:t>
            </a:r>
          </a:p>
          <a:p>
            <a:pPr indent="-228600">
              <a:lnSpc>
                <a:spcPct val="90000"/>
              </a:lnSpc>
              <a:buFont typeface="Arial" panose="020B0604020202020204" pitchFamily="34" charset="0"/>
              <a:buChar char="•"/>
            </a:pPr>
            <a:r>
              <a:rPr lang="en-US" sz="2000">
                <a:solidFill>
                  <a:schemeClr val="tx1"/>
                </a:solidFill>
              </a:rPr>
              <a:t>Tools?  </a:t>
            </a:r>
          </a:p>
          <a:p>
            <a:pPr lvl="1" indent="-228600">
              <a:lnSpc>
                <a:spcPct val="90000"/>
              </a:lnSpc>
              <a:buFont typeface="Arial" panose="020B0604020202020204" pitchFamily="34" charset="0"/>
              <a:buChar char="•"/>
            </a:pPr>
            <a:r>
              <a:rPr lang="en-US" sz="1600">
                <a:solidFill>
                  <a:schemeClr val="tx1"/>
                </a:solidFill>
              </a:rPr>
              <a:t>SP binder</a:t>
            </a:r>
          </a:p>
          <a:p>
            <a:pPr lvl="1" indent="-228600">
              <a:lnSpc>
                <a:spcPct val="90000"/>
              </a:lnSpc>
              <a:buFont typeface="Arial" panose="020B0604020202020204" pitchFamily="34" charset="0"/>
              <a:buChar char="•"/>
            </a:pPr>
            <a:r>
              <a:rPr lang="en-US" sz="1600">
                <a:solidFill>
                  <a:schemeClr val="tx1"/>
                </a:solidFill>
              </a:rPr>
              <a:t>Index cards</a:t>
            </a:r>
          </a:p>
        </p:txBody>
      </p:sp>
    </p:spTree>
    <p:extLst>
      <p:ext uri="{BB962C8B-B14F-4D97-AF65-F5344CB8AC3E}">
        <p14:creationId xmlns:p14="http://schemas.microsoft.com/office/powerpoint/2010/main" val="2412001392"/>
      </p:ext>
    </p:extLst>
  </p:cSld>
  <p:clrMapOvr>
    <a:masterClrMapping/>
  </p:clrMapOvr>
  <mc:AlternateContent xmlns:mc="http://schemas.openxmlformats.org/markup-compatibility/2006" xmlns:p14="http://schemas.microsoft.com/office/powerpoint/2010/main">
    <mc:Choice Requires="p14">
      <p:transition spd="slow" p14:dur="2000" advTm="52908"/>
    </mc:Choice>
    <mc:Fallback xmlns="">
      <p:transition spd="slow" advTm="529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2D86-B0BE-4DDB-93FE-4C7E0FCCE431}"/>
              </a:ext>
            </a:extLst>
          </p:cNvPr>
          <p:cNvSpPr>
            <a:spLocks noGrp="1"/>
          </p:cNvSpPr>
          <p:nvPr>
            <p:ph type="title"/>
          </p:nvPr>
        </p:nvSpPr>
        <p:spPr>
          <a:xfrm>
            <a:off x="1240022" y="365760"/>
            <a:ext cx="7025402" cy="1188720"/>
          </a:xfrm>
        </p:spPr>
        <p:txBody>
          <a:bodyPr>
            <a:normAutofit/>
          </a:bodyPr>
          <a:lstStyle/>
          <a:p>
            <a:r>
              <a:rPr lang="en-US"/>
              <a:t>Principle 12: Go and See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23075"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9144000"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728740"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B4945E7-34FD-4270-A4CB-4A28BB7270E7}"/>
              </a:ext>
            </a:extLst>
          </p:cNvPr>
          <p:cNvSpPr>
            <a:spLocks noGrp="1"/>
          </p:cNvSpPr>
          <p:nvPr>
            <p:ph idx="1"/>
          </p:nvPr>
        </p:nvSpPr>
        <p:spPr>
          <a:xfrm>
            <a:off x="1240022" y="1805353"/>
            <a:ext cx="7493670" cy="4935415"/>
          </a:xfrm>
        </p:spPr>
        <p:txBody>
          <a:bodyPr anchor="t">
            <a:noAutofit/>
          </a:bodyPr>
          <a:lstStyle/>
          <a:p>
            <a:pPr algn="ctr">
              <a:lnSpc>
                <a:spcPct val="90000"/>
              </a:lnSpc>
              <a:buNone/>
            </a:pPr>
            <a:r>
              <a:rPr lang="en-US" i="1" dirty="0">
                <a:effectLst>
                  <a:outerShdw blurRad="38100" dist="38100" dir="2700000" algn="tl">
                    <a:srgbClr val="000000">
                      <a:alpha val="43137"/>
                    </a:srgbClr>
                  </a:outerShdw>
                </a:effectLst>
                <a:ea typeface="+mn-lt"/>
                <a:cs typeface="+mn-lt"/>
              </a:rPr>
              <a:t>Go and see for yourself to thoroughly understand the situation (Genchi Genbutsu)</a:t>
            </a:r>
          </a:p>
          <a:p>
            <a:pPr>
              <a:lnSpc>
                <a:spcPct val="90000"/>
              </a:lnSpc>
              <a:buNone/>
            </a:pPr>
            <a:endParaRPr lang="en-US" b="1" i="1" dirty="0">
              <a:ea typeface="+mn-lt"/>
              <a:cs typeface="+mn-lt"/>
            </a:endParaRPr>
          </a:p>
          <a:p>
            <a:pPr>
              <a:lnSpc>
                <a:spcPct val="90000"/>
              </a:lnSpc>
              <a:buNone/>
            </a:pPr>
            <a:r>
              <a:rPr lang="en-US" dirty="0">
                <a:ea typeface="+mn-lt"/>
                <a:cs typeface="+mn-lt"/>
              </a:rPr>
              <a:t>At LM the report process was one of the major problems as we kept having repeated SPs reported.</a:t>
            </a:r>
            <a:endParaRPr lang="en-US" dirty="0">
              <a:cs typeface="Arial"/>
            </a:endParaRPr>
          </a:p>
          <a:p>
            <a:pPr>
              <a:lnSpc>
                <a:spcPct val="90000"/>
              </a:lnSpc>
              <a:buFont typeface="Arial"/>
              <a:buChar char="•"/>
            </a:pPr>
            <a:r>
              <a:rPr lang="en-US" dirty="0">
                <a:ea typeface="+mn-lt"/>
                <a:cs typeface="+mn-lt"/>
              </a:rPr>
              <a:t>Problem of unclosed SPs</a:t>
            </a:r>
            <a:endParaRPr lang="en-US" dirty="0">
              <a:cs typeface="Arial"/>
            </a:endParaRPr>
          </a:p>
          <a:p>
            <a:pPr>
              <a:lnSpc>
                <a:spcPct val="90000"/>
              </a:lnSpc>
              <a:buFont typeface="Arial"/>
              <a:buChar char="•"/>
            </a:pPr>
            <a:r>
              <a:rPr lang="en-US" dirty="0">
                <a:ea typeface="+mn-lt"/>
                <a:cs typeface="+mn-lt"/>
              </a:rPr>
              <a:t>Increase in lead-time for problem resolution</a:t>
            </a:r>
            <a:endParaRPr lang="en-US" dirty="0">
              <a:cs typeface="Arial"/>
            </a:endParaRPr>
          </a:p>
          <a:p>
            <a:pPr>
              <a:lnSpc>
                <a:spcPct val="90000"/>
              </a:lnSpc>
              <a:buNone/>
            </a:pPr>
            <a:r>
              <a:rPr lang="en-US" dirty="0">
                <a:ea typeface="+mn-lt"/>
                <a:cs typeface="+mn-lt"/>
              </a:rPr>
              <a:t>Solutions?</a:t>
            </a:r>
            <a:endParaRPr lang="en-US" dirty="0"/>
          </a:p>
          <a:p>
            <a:pPr>
              <a:lnSpc>
                <a:spcPct val="90000"/>
              </a:lnSpc>
              <a:buFont typeface="Arial"/>
              <a:buChar char="•"/>
            </a:pPr>
            <a:r>
              <a:rPr lang="en-US" dirty="0">
                <a:ea typeface="+mn-lt"/>
                <a:cs typeface="+mn-lt"/>
              </a:rPr>
              <a:t>Observation – Systems Engineer need to understand the process</a:t>
            </a:r>
            <a:endParaRPr lang="en-US" dirty="0">
              <a:cs typeface="Arial"/>
            </a:endParaRPr>
          </a:p>
          <a:p>
            <a:pPr>
              <a:lnSpc>
                <a:spcPct val="90000"/>
              </a:lnSpc>
              <a:buFont typeface="Arial"/>
              <a:buChar char="•"/>
            </a:pPr>
            <a:r>
              <a:rPr lang="en-US" dirty="0">
                <a:ea typeface="+mn-lt"/>
                <a:cs typeface="+mn-lt"/>
              </a:rPr>
              <a:t>Leveling the workload</a:t>
            </a:r>
            <a:endParaRPr lang="en-US" dirty="0">
              <a:cs typeface="Arial"/>
            </a:endParaRPr>
          </a:p>
          <a:p>
            <a:pPr>
              <a:lnSpc>
                <a:spcPct val="90000"/>
              </a:lnSpc>
              <a:buFont typeface="Arial"/>
              <a:buChar char="•"/>
            </a:pPr>
            <a:r>
              <a:rPr lang="en-US" dirty="0">
                <a:ea typeface="+mn-lt"/>
                <a:cs typeface="+mn-lt"/>
              </a:rPr>
              <a:t>Assigning difficult SPs to more experienced Systems Engineers</a:t>
            </a:r>
            <a:endParaRPr lang="en-US" dirty="0">
              <a:cs typeface="Arial"/>
            </a:endParaRPr>
          </a:p>
          <a:p>
            <a:pPr>
              <a:lnSpc>
                <a:spcPct val="90000"/>
              </a:lnSpc>
              <a:buNone/>
            </a:pPr>
            <a:r>
              <a:rPr lang="en-US" dirty="0">
                <a:ea typeface="+mn-lt"/>
                <a:cs typeface="+mn-lt"/>
              </a:rPr>
              <a:t>Tools?</a:t>
            </a:r>
            <a:endParaRPr lang="en-US" dirty="0"/>
          </a:p>
          <a:p>
            <a:pPr>
              <a:lnSpc>
                <a:spcPct val="90000"/>
              </a:lnSpc>
              <a:buFont typeface="Arial"/>
              <a:buChar char="•"/>
            </a:pPr>
            <a:r>
              <a:rPr lang="en-US" dirty="0">
                <a:ea typeface="+mn-lt"/>
                <a:cs typeface="+mn-lt"/>
              </a:rPr>
              <a:t>5 Whys?</a:t>
            </a:r>
            <a:endParaRPr lang="en-US" dirty="0">
              <a:cs typeface="Arial"/>
            </a:endParaRPr>
          </a:p>
        </p:txBody>
      </p:sp>
    </p:spTree>
    <p:extLst>
      <p:ext uri="{BB962C8B-B14F-4D97-AF65-F5344CB8AC3E}">
        <p14:creationId xmlns:p14="http://schemas.microsoft.com/office/powerpoint/2010/main" val="3702409941"/>
      </p:ext>
    </p:extLst>
  </p:cSld>
  <p:clrMapOvr>
    <a:masterClrMapping/>
  </p:clrMapOvr>
  <mc:AlternateContent xmlns:mc="http://schemas.openxmlformats.org/markup-compatibility/2006" xmlns:p14="http://schemas.microsoft.com/office/powerpoint/2010/main">
    <mc:Choice Requires="p14">
      <p:transition spd="slow" p14:dur="2000" advTm="90477"/>
    </mc:Choice>
    <mc:Fallback xmlns="">
      <p:transition spd="slow" advTm="9047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86F7-E53F-4575-97CA-221AC18B3CB9}"/>
              </a:ext>
            </a:extLst>
          </p:cNvPr>
          <p:cNvSpPr>
            <a:spLocks noGrp="1"/>
          </p:cNvSpPr>
          <p:nvPr>
            <p:ph type="title"/>
          </p:nvPr>
        </p:nvSpPr>
        <p:spPr/>
        <p:txBody>
          <a:bodyPr/>
          <a:lstStyle/>
          <a:p>
            <a:r>
              <a:rPr lang="en-US"/>
              <a:t>Principles 13 &amp; 14:</a:t>
            </a:r>
          </a:p>
        </p:txBody>
      </p:sp>
      <p:sp>
        <p:nvSpPr>
          <p:cNvPr id="3" name="Content Placeholder 2">
            <a:extLst>
              <a:ext uri="{FF2B5EF4-FFF2-40B4-BE49-F238E27FC236}">
                <a16:creationId xmlns:a16="http://schemas.microsoft.com/office/drawing/2014/main" id="{4D0E82CA-5B2E-4059-9D4A-63010C2A2783}"/>
              </a:ext>
            </a:extLst>
          </p:cNvPr>
          <p:cNvSpPr>
            <a:spLocks noGrp="1"/>
          </p:cNvSpPr>
          <p:nvPr>
            <p:ph sz="half" idx="1"/>
          </p:nvPr>
        </p:nvSpPr>
        <p:spPr>
          <a:xfrm>
            <a:off x="1908175" y="1798637"/>
            <a:ext cx="6854825" cy="4525963"/>
          </a:xfrm>
        </p:spPr>
        <p:txBody>
          <a:bodyPr/>
          <a:lstStyle/>
          <a:p>
            <a:pPr marL="0" indent="0" algn="ctr">
              <a:buNone/>
            </a:pPr>
            <a:r>
              <a:rPr lang="en-US" sz="2000" i="1">
                <a:solidFill>
                  <a:srgbClr val="000000"/>
                </a:solidFill>
                <a:effectLst>
                  <a:outerShdw blurRad="38100" dist="38100" dir="2700000" algn="tl">
                    <a:srgbClr val="000000">
                      <a:alpha val="43137"/>
                    </a:srgbClr>
                  </a:outerShdw>
                </a:effectLst>
                <a:cs typeface="Arial"/>
              </a:rPr>
              <a:t>Make decisions slowly by consensus &amp; act rapidly</a:t>
            </a:r>
          </a:p>
          <a:p>
            <a:pPr marL="0" indent="0">
              <a:buNone/>
            </a:pPr>
            <a:endParaRPr lang="en-US" sz="2000">
              <a:solidFill>
                <a:srgbClr val="000000"/>
              </a:solidFill>
              <a:cs typeface="Arial"/>
            </a:endParaRPr>
          </a:p>
          <a:p>
            <a:r>
              <a:rPr lang="en-US" sz="2000">
                <a:solidFill>
                  <a:srgbClr val="000000"/>
                </a:solidFill>
                <a:cs typeface="Arial"/>
              </a:rPr>
              <a:t>Twice-a-week meetings</a:t>
            </a:r>
          </a:p>
          <a:p>
            <a:r>
              <a:rPr lang="en-US" sz="2000">
                <a:solidFill>
                  <a:srgbClr val="000000"/>
                </a:solidFill>
                <a:cs typeface="Arial"/>
              </a:rPr>
              <a:t>Involved all stakeholders</a:t>
            </a:r>
          </a:p>
          <a:p>
            <a:r>
              <a:rPr lang="en-US" sz="2000">
                <a:solidFill>
                  <a:srgbClr val="000000"/>
                </a:solidFill>
                <a:cs typeface="Arial"/>
              </a:rPr>
              <a:t>Established effective communication tools</a:t>
            </a:r>
          </a:p>
          <a:p>
            <a:endParaRPr lang="en-US" sz="2000">
              <a:solidFill>
                <a:srgbClr val="000000"/>
              </a:solidFill>
              <a:cs typeface="Arial"/>
            </a:endParaRPr>
          </a:p>
          <a:p>
            <a:pPr marL="0" indent="0" algn="ctr">
              <a:buNone/>
            </a:pPr>
            <a:r>
              <a:rPr lang="en-US" sz="2000" i="1">
                <a:solidFill>
                  <a:srgbClr val="000000"/>
                </a:solidFill>
                <a:effectLst>
                  <a:outerShdw blurRad="38100" dist="38100" dir="2700000" algn="tl">
                    <a:srgbClr val="000000">
                      <a:alpha val="43137"/>
                    </a:srgbClr>
                  </a:outerShdw>
                </a:effectLst>
                <a:cs typeface="Arial"/>
              </a:rPr>
              <a:t>Relentless improvement and reflection</a:t>
            </a:r>
          </a:p>
          <a:p>
            <a:pPr marL="0" indent="0">
              <a:buNone/>
            </a:pPr>
            <a:endParaRPr lang="en-US" sz="2000">
              <a:solidFill>
                <a:srgbClr val="000000"/>
              </a:solidFill>
              <a:cs typeface="Arial"/>
            </a:endParaRPr>
          </a:p>
          <a:p>
            <a:r>
              <a:rPr lang="en-US" sz="2000">
                <a:solidFill>
                  <a:srgbClr val="000000"/>
                </a:solidFill>
                <a:cs typeface="Arial"/>
              </a:rPr>
              <a:t>Twice-a-week meetings</a:t>
            </a:r>
          </a:p>
          <a:p>
            <a:r>
              <a:rPr lang="en-US" sz="2000">
                <a:solidFill>
                  <a:srgbClr val="000000"/>
                </a:solidFill>
                <a:cs typeface="Arial"/>
              </a:rPr>
              <a:t>Feedback surveys</a:t>
            </a:r>
          </a:p>
          <a:p>
            <a:r>
              <a:rPr lang="en-US">
                <a:solidFill>
                  <a:srgbClr val="000000"/>
                </a:solidFill>
                <a:cs typeface="Arial"/>
              </a:rPr>
              <a:t>Addressed concerns</a:t>
            </a:r>
            <a:endParaRPr lang="en-US" sz="2000">
              <a:solidFill>
                <a:srgbClr val="000000"/>
              </a:solidFill>
              <a:cs typeface="Arial"/>
            </a:endParaRPr>
          </a:p>
          <a:p>
            <a:pPr marL="0" indent="0">
              <a:buNone/>
            </a:pPr>
            <a:endParaRPr lang="en-US" sz="2000">
              <a:solidFill>
                <a:srgbClr val="000000"/>
              </a:solidFill>
              <a:cs typeface="Arial"/>
            </a:endParaRPr>
          </a:p>
          <a:p>
            <a:pPr marL="0" indent="0">
              <a:buNone/>
            </a:pPr>
            <a:endParaRPr lang="en-US"/>
          </a:p>
        </p:txBody>
      </p:sp>
    </p:spTree>
    <p:extLst>
      <p:ext uri="{BB962C8B-B14F-4D97-AF65-F5344CB8AC3E}">
        <p14:creationId xmlns:p14="http://schemas.microsoft.com/office/powerpoint/2010/main" val="1457423110"/>
      </p:ext>
    </p:extLst>
  </p:cSld>
  <p:clrMapOvr>
    <a:masterClrMapping/>
  </p:clrMapOvr>
  <mc:AlternateContent xmlns:mc="http://schemas.openxmlformats.org/markup-compatibility/2006" xmlns:p14="http://schemas.microsoft.com/office/powerpoint/2010/main">
    <mc:Choice Requires="p14">
      <p:transition spd="slow" p14:dur="2000" advTm="69737"/>
    </mc:Choice>
    <mc:Fallback xmlns="">
      <p:transition spd="slow" advTm="697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2D86-B0BE-4DDB-93FE-4C7E0FCCE431}"/>
              </a:ext>
            </a:extLst>
          </p:cNvPr>
          <p:cNvSpPr>
            <a:spLocks noGrp="1"/>
          </p:cNvSpPr>
          <p:nvPr>
            <p:ph type="title"/>
          </p:nvPr>
        </p:nvSpPr>
        <p:spPr>
          <a:xfrm>
            <a:off x="284458" y="2924969"/>
            <a:ext cx="3680822" cy="1008062"/>
          </a:xfrm>
        </p:spPr>
        <p:txBody>
          <a:bodyPr/>
          <a:lstStyle/>
          <a:p>
            <a:r>
              <a:rPr lang="en-US"/>
              <a:t>Data After TPS Implemented:</a:t>
            </a:r>
          </a:p>
        </p:txBody>
      </p:sp>
      <p:graphicFrame>
        <p:nvGraphicFramePr>
          <p:cNvPr id="5" name="Content Placeholder 2">
            <a:extLst>
              <a:ext uri="{FF2B5EF4-FFF2-40B4-BE49-F238E27FC236}">
                <a16:creationId xmlns:a16="http://schemas.microsoft.com/office/drawing/2014/main" id="{77A66866-E66A-42DB-8734-092B7ADD5342}"/>
              </a:ext>
            </a:extLst>
          </p:cNvPr>
          <p:cNvGraphicFramePr>
            <a:graphicFrameLocks noGrp="1"/>
          </p:cNvGraphicFramePr>
          <p:nvPr>
            <p:ph idx="1"/>
            <p:extLst>
              <p:ext uri="{D42A27DB-BD31-4B8C-83A1-F6EECF244321}">
                <p14:modId xmlns:p14="http://schemas.microsoft.com/office/powerpoint/2010/main" val="143766432"/>
              </p:ext>
            </p:extLst>
          </p:nvPr>
        </p:nvGraphicFramePr>
        <p:xfrm>
          <a:off x="4147868" y="1539815"/>
          <a:ext cx="4797125" cy="5039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Table&#10;&#10;Description automatically generated">
            <a:extLst>
              <a:ext uri="{FF2B5EF4-FFF2-40B4-BE49-F238E27FC236}">
                <a16:creationId xmlns:a16="http://schemas.microsoft.com/office/drawing/2014/main" id="{56FC47B7-830F-C940-A2A3-44CAE6356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485" y="59716"/>
            <a:ext cx="4655890" cy="14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095854"/>
      </p:ext>
    </p:extLst>
  </p:cSld>
  <p:clrMapOvr>
    <a:masterClrMapping/>
  </p:clrMapOvr>
  <mc:AlternateContent xmlns:mc="http://schemas.openxmlformats.org/markup-compatibility/2006" xmlns:p14="http://schemas.microsoft.com/office/powerpoint/2010/main">
    <mc:Choice Requires="p14">
      <p:transition spd="slow" p14:dur="2000" advTm="34989"/>
    </mc:Choice>
    <mc:Fallback xmlns="">
      <p:transition spd="slow" advTm="3498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0A352-A27C-4FB2-94A1-560A9374F568}"/>
              </a:ext>
            </a:extLst>
          </p:cNvPr>
          <p:cNvSpPr>
            <a:spLocks noGrp="1"/>
          </p:cNvSpPr>
          <p:nvPr>
            <p:ph type="title"/>
          </p:nvPr>
        </p:nvSpPr>
        <p:spPr/>
        <p:txBody>
          <a:bodyPr/>
          <a:lstStyle/>
          <a:p>
            <a:r>
              <a:rPr lang="en-US"/>
              <a:t>Feedback Survey Results</a:t>
            </a:r>
          </a:p>
        </p:txBody>
      </p:sp>
      <p:sp>
        <p:nvSpPr>
          <p:cNvPr id="6" name="Content Placeholder 5">
            <a:extLst>
              <a:ext uri="{FF2B5EF4-FFF2-40B4-BE49-F238E27FC236}">
                <a16:creationId xmlns:a16="http://schemas.microsoft.com/office/drawing/2014/main" id="{DABB844F-5052-4FA2-A8CA-20E74D6FF094}"/>
              </a:ext>
            </a:extLst>
          </p:cNvPr>
          <p:cNvSpPr>
            <a:spLocks noGrp="1"/>
          </p:cNvSpPr>
          <p:nvPr>
            <p:ph idx="1"/>
          </p:nvPr>
        </p:nvSpPr>
        <p:spPr>
          <a:xfrm>
            <a:off x="539749" y="2133600"/>
            <a:ext cx="8061325" cy="2606280"/>
          </a:xfrm>
        </p:spPr>
        <p:txBody>
          <a:bodyPr/>
          <a:lstStyle/>
          <a:p>
            <a:r>
              <a:rPr lang="en-US" dirty="0"/>
              <a:t>Have you found the SP reporting system to be more convenient and effective?</a:t>
            </a:r>
          </a:p>
          <a:p>
            <a:r>
              <a:rPr lang="en-US" dirty="0">
                <a:effectLst/>
                <a:ea typeface="Times New Roman" panose="02020603050405020304" pitchFamily="18" charset="0"/>
                <a:cs typeface="Arial" panose="020B0604020202020204" pitchFamily="34" charset="0"/>
              </a:rPr>
              <a:t>What has been the most helpful change for you?</a:t>
            </a:r>
            <a:endParaRPr lang="en-US" dirty="0">
              <a:effectLst/>
              <a:ea typeface="Arial" panose="020B0604020202020204" pitchFamily="34" charset="0"/>
              <a:cs typeface="Arial" panose="020B0604020202020204" pitchFamily="34" charset="0"/>
            </a:endParaRPr>
          </a:p>
          <a:p>
            <a:r>
              <a:rPr lang="en-US" dirty="0"/>
              <a:t>Have you noticed a change in the number of newly reported SPs?</a:t>
            </a:r>
          </a:p>
          <a:p>
            <a:r>
              <a:rPr lang="en-US" dirty="0"/>
              <a:t>Have you felt that the SP resolution process has gotten faster?</a:t>
            </a:r>
          </a:p>
          <a:p>
            <a:r>
              <a:rPr lang="en-US" dirty="0"/>
              <a:t>Was communication effective in introducing and implementing the changes to the SP reporting system?</a:t>
            </a:r>
          </a:p>
        </p:txBody>
      </p:sp>
      <p:grpSp>
        <p:nvGrpSpPr>
          <p:cNvPr id="26" name="Group 25">
            <a:extLst>
              <a:ext uri="{FF2B5EF4-FFF2-40B4-BE49-F238E27FC236}">
                <a16:creationId xmlns:a16="http://schemas.microsoft.com/office/drawing/2014/main" id="{275C6BF0-6BE5-42E3-81AA-DA52752C6BCD}"/>
              </a:ext>
            </a:extLst>
          </p:cNvPr>
          <p:cNvGrpSpPr/>
          <p:nvPr/>
        </p:nvGrpSpPr>
        <p:grpSpPr>
          <a:xfrm>
            <a:off x="685800" y="5336811"/>
            <a:ext cx="7772400" cy="1140189"/>
            <a:chOff x="685800" y="5139991"/>
            <a:chExt cx="7772400" cy="1140189"/>
          </a:xfrm>
        </p:grpSpPr>
        <p:sp>
          <p:nvSpPr>
            <p:cNvPr id="15" name="TextBox 14">
              <a:extLst>
                <a:ext uri="{FF2B5EF4-FFF2-40B4-BE49-F238E27FC236}">
                  <a16:creationId xmlns:a16="http://schemas.microsoft.com/office/drawing/2014/main" id="{5D53D4E5-8164-4DB7-868B-DD75C796BD04}"/>
                </a:ext>
              </a:extLst>
            </p:cNvPr>
            <p:cNvSpPr txBox="1"/>
            <p:nvPr/>
          </p:nvSpPr>
          <p:spPr>
            <a:xfrm>
              <a:off x="838201" y="5880070"/>
              <a:ext cx="304798" cy="400110"/>
            </a:xfrm>
            <a:prstGeom prst="rect">
              <a:avLst/>
            </a:prstGeom>
            <a:noFill/>
          </p:spPr>
          <p:txBody>
            <a:bodyPr wrap="square" rtlCol="0">
              <a:spAutoFit/>
            </a:bodyPr>
            <a:lstStyle/>
            <a:p>
              <a:r>
                <a:rPr lang="en-US">
                  <a:solidFill>
                    <a:schemeClr val="tx2"/>
                  </a:solidFill>
                  <a:effectLst>
                    <a:outerShdw blurRad="38100" dist="38100" dir="2700000" algn="tl">
                      <a:srgbClr val="000000">
                        <a:alpha val="43137"/>
                      </a:srgbClr>
                    </a:outerShdw>
                  </a:effectLst>
                </a:rPr>
                <a:t>0</a:t>
              </a:r>
            </a:p>
          </p:txBody>
        </p:sp>
        <p:sp>
          <p:nvSpPr>
            <p:cNvPr id="16" name="TextBox 15">
              <a:extLst>
                <a:ext uri="{FF2B5EF4-FFF2-40B4-BE49-F238E27FC236}">
                  <a16:creationId xmlns:a16="http://schemas.microsoft.com/office/drawing/2014/main" id="{FC3C2612-3801-446D-89A3-4E2261E6047C}"/>
                </a:ext>
              </a:extLst>
            </p:cNvPr>
            <p:cNvSpPr txBox="1"/>
            <p:nvPr/>
          </p:nvSpPr>
          <p:spPr>
            <a:xfrm>
              <a:off x="7829555" y="5880070"/>
              <a:ext cx="495289" cy="400110"/>
            </a:xfrm>
            <a:prstGeom prst="rect">
              <a:avLst/>
            </a:prstGeom>
            <a:noFill/>
          </p:spPr>
          <p:txBody>
            <a:bodyPr wrap="square" rtlCol="0">
              <a:spAutoFit/>
            </a:bodyPr>
            <a:lstStyle/>
            <a:p>
              <a:r>
                <a:rPr lang="en-US">
                  <a:solidFill>
                    <a:schemeClr val="tx2"/>
                  </a:solidFill>
                  <a:effectLst>
                    <a:outerShdw blurRad="38100" dist="38100" dir="2700000" algn="tl">
                      <a:srgbClr val="000000">
                        <a:alpha val="43137"/>
                      </a:srgbClr>
                    </a:outerShdw>
                  </a:effectLst>
                </a:rPr>
                <a:t>40</a:t>
              </a:r>
            </a:p>
          </p:txBody>
        </p:sp>
        <p:sp>
          <p:nvSpPr>
            <p:cNvPr id="17" name="TextBox 16">
              <a:extLst>
                <a:ext uri="{FF2B5EF4-FFF2-40B4-BE49-F238E27FC236}">
                  <a16:creationId xmlns:a16="http://schemas.microsoft.com/office/drawing/2014/main" id="{FE836F60-75E4-49BC-837F-27D0B6E4645C}"/>
                </a:ext>
              </a:extLst>
            </p:cNvPr>
            <p:cNvSpPr txBox="1"/>
            <p:nvPr/>
          </p:nvSpPr>
          <p:spPr>
            <a:xfrm>
              <a:off x="4286252" y="5880070"/>
              <a:ext cx="495295" cy="400110"/>
            </a:xfrm>
            <a:prstGeom prst="rect">
              <a:avLst/>
            </a:prstGeom>
            <a:noFill/>
          </p:spPr>
          <p:txBody>
            <a:bodyPr wrap="square" rtlCol="0">
              <a:spAutoFit/>
            </a:bodyPr>
            <a:lstStyle/>
            <a:p>
              <a:r>
                <a:rPr lang="en-US">
                  <a:solidFill>
                    <a:schemeClr val="tx2"/>
                  </a:solidFill>
                  <a:effectLst>
                    <a:outerShdw blurRad="38100" dist="38100" dir="2700000" algn="tl">
                      <a:srgbClr val="000000">
                        <a:alpha val="43137"/>
                      </a:srgbClr>
                    </a:outerShdw>
                  </a:effectLst>
                </a:rPr>
                <a:t>20</a:t>
              </a:r>
            </a:p>
          </p:txBody>
        </p:sp>
        <p:grpSp>
          <p:nvGrpSpPr>
            <p:cNvPr id="25" name="Group 24">
              <a:extLst>
                <a:ext uri="{FF2B5EF4-FFF2-40B4-BE49-F238E27FC236}">
                  <a16:creationId xmlns:a16="http://schemas.microsoft.com/office/drawing/2014/main" id="{DE92E169-0761-42E3-A4F1-4235F4739BB2}"/>
                </a:ext>
              </a:extLst>
            </p:cNvPr>
            <p:cNvGrpSpPr/>
            <p:nvPr/>
          </p:nvGrpSpPr>
          <p:grpSpPr>
            <a:xfrm>
              <a:off x="685800" y="5139991"/>
              <a:ext cx="7772400" cy="1140189"/>
              <a:chOff x="685800" y="5139991"/>
              <a:chExt cx="7772400" cy="1140189"/>
            </a:xfrm>
          </p:grpSpPr>
          <p:grpSp>
            <p:nvGrpSpPr>
              <p:cNvPr id="14" name="Group 13">
                <a:extLst>
                  <a:ext uri="{FF2B5EF4-FFF2-40B4-BE49-F238E27FC236}">
                    <a16:creationId xmlns:a16="http://schemas.microsoft.com/office/drawing/2014/main" id="{0DA0982C-5A63-4BC3-A2FA-BECD9025EE7A}"/>
                  </a:ext>
                </a:extLst>
              </p:cNvPr>
              <p:cNvGrpSpPr/>
              <p:nvPr/>
            </p:nvGrpSpPr>
            <p:grpSpPr>
              <a:xfrm>
                <a:off x="990600" y="5562600"/>
                <a:ext cx="7086600" cy="310662"/>
                <a:chOff x="990600" y="5562600"/>
                <a:chExt cx="7086600" cy="310662"/>
              </a:xfrm>
            </p:grpSpPr>
            <p:cxnSp>
              <p:nvCxnSpPr>
                <p:cNvPr id="9" name="Straight Connector 8">
                  <a:extLst>
                    <a:ext uri="{FF2B5EF4-FFF2-40B4-BE49-F238E27FC236}">
                      <a16:creationId xmlns:a16="http://schemas.microsoft.com/office/drawing/2014/main" id="{5A67B3C9-DCAD-4C41-8267-CFCF9F690CB0}"/>
                    </a:ext>
                  </a:extLst>
                </p:cNvPr>
                <p:cNvCxnSpPr/>
                <p:nvPr/>
              </p:nvCxnSpPr>
              <p:spPr bwMode="auto">
                <a:xfrm>
                  <a:off x="990600" y="5562600"/>
                  <a:ext cx="7086600"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9AFB4124-C44C-438D-9789-6CB226A5AEBB}"/>
                    </a:ext>
                  </a:extLst>
                </p:cNvPr>
                <p:cNvCxnSpPr/>
                <p:nvPr/>
              </p:nvCxnSpPr>
              <p:spPr bwMode="auto">
                <a:xfrm>
                  <a:off x="990600" y="5562600"/>
                  <a:ext cx="0" cy="30480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8F9C9686-F440-4774-A4DA-3CAF4593954A}"/>
                    </a:ext>
                  </a:extLst>
                </p:cNvPr>
                <p:cNvCxnSpPr/>
                <p:nvPr/>
              </p:nvCxnSpPr>
              <p:spPr bwMode="auto">
                <a:xfrm>
                  <a:off x="4539762" y="5568462"/>
                  <a:ext cx="0" cy="30480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B9B5CBCE-CA94-44FB-AB59-845338268626}"/>
                    </a:ext>
                  </a:extLst>
                </p:cNvPr>
                <p:cNvCxnSpPr/>
                <p:nvPr/>
              </p:nvCxnSpPr>
              <p:spPr bwMode="auto">
                <a:xfrm>
                  <a:off x="8077200" y="5562600"/>
                  <a:ext cx="0" cy="30480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grpSp>
          <p:cxnSp>
            <p:nvCxnSpPr>
              <p:cNvPr id="20" name="Straight Connector 19">
                <a:extLst>
                  <a:ext uri="{FF2B5EF4-FFF2-40B4-BE49-F238E27FC236}">
                    <a16:creationId xmlns:a16="http://schemas.microsoft.com/office/drawing/2014/main" id="{4910617B-2483-482E-9793-13C0CC581EFA}"/>
                  </a:ext>
                </a:extLst>
              </p:cNvPr>
              <p:cNvCxnSpPr/>
              <p:nvPr/>
            </p:nvCxnSpPr>
            <p:spPr bwMode="auto">
              <a:xfrm>
                <a:off x="6705600" y="5575270"/>
                <a:ext cx="0" cy="30480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A41A03CB-8A4C-47F4-89F5-829115811FC7}"/>
                  </a:ext>
                </a:extLst>
              </p:cNvPr>
              <p:cNvSpPr txBox="1"/>
              <p:nvPr/>
            </p:nvSpPr>
            <p:spPr>
              <a:xfrm>
                <a:off x="6457952" y="5880070"/>
                <a:ext cx="495295" cy="400110"/>
              </a:xfrm>
              <a:prstGeom prst="rect">
                <a:avLst/>
              </a:prstGeom>
              <a:noFill/>
            </p:spPr>
            <p:txBody>
              <a:bodyPr wrap="square" rtlCol="0">
                <a:spAutoFit/>
              </a:bodyPr>
              <a:lstStyle/>
              <a:p>
                <a:r>
                  <a:rPr lang="en-US" b="1">
                    <a:solidFill>
                      <a:schemeClr val="tx2"/>
                    </a:solidFill>
                    <a:effectLst>
                      <a:outerShdw blurRad="38100" dist="38100" dir="2700000" algn="tl">
                        <a:srgbClr val="000000">
                          <a:alpha val="43137"/>
                        </a:srgbClr>
                      </a:outerShdw>
                    </a:effectLst>
                  </a:rPr>
                  <a:t>32</a:t>
                </a:r>
              </a:p>
            </p:txBody>
          </p:sp>
          <p:sp>
            <p:nvSpPr>
              <p:cNvPr id="22" name="TextBox 21">
                <a:extLst>
                  <a:ext uri="{FF2B5EF4-FFF2-40B4-BE49-F238E27FC236}">
                    <a16:creationId xmlns:a16="http://schemas.microsoft.com/office/drawing/2014/main" id="{9BF902BC-DD5F-4A0A-9340-0DCC6460A80C}"/>
                  </a:ext>
                </a:extLst>
              </p:cNvPr>
              <p:cNvSpPr txBox="1"/>
              <p:nvPr/>
            </p:nvSpPr>
            <p:spPr>
              <a:xfrm>
                <a:off x="685800" y="5150767"/>
                <a:ext cx="762000" cy="400110"/>
              </a:xfrm>
              <a:prstGeom prst="rect">
                <a:avLst/>
              </a:prstGeom>
              <a:noFill/>
            </p:spPr>
            <p:txBody>
              <a:bodyPr wrap="square" rtlCol="0">
                <a:spAutoFit/>
              </a:bodyPr>
              <a:lstStyle/>
              <a:p>
                <a:r>
                  <a:rPr lang="en-US">
                    <a:solidFill>
                      <a:schemeClr val="tx2"/>
                    </a:solidFill>
                  </a:rPr>
                  <a:t>Min.</a:t>
                </a:r>
              </a:p>
            </p:txBody>
          </p:sp>
          <p:sp>
            <p:nvSpPr>
              <p:cNvPr id="23" name="TextBox 22">
                <a:extLst>
                  <a:ext uri="{FF2B5EF4-FFF2-40B4-BE49-F238E27FC236}">
                    <a16:creationId xmlns:a16="http://schemas.microsoft.com/office/drawing/2014/main" id="{3530B505-E341-4C77-8436-1CFEB7016A88}"/>
                  </a:ext>
                </a:extLst>
              </p:cNvPr>
              <p:cNvSpPr txBox="1"/>
              <p:nvPr/>
            </p:nvSpPr>
            <p:spPr>
              <a:xfrm>
                <a:off x="7613650" y="5139991"/>
                <a:ext cx="844550" cy="400110"/>
              </a:xfrm>
              <a:prstGeom prst="rect">
                <a:avLst/>
              </a:prstGeom>
              <a:noFill/>
            </p:spPr>
            <p:txBody>
              <a:bodyPr wrap="square" rtlCol="0">
                <a:spAutoFit/>
              </a:bodyPr>
              <a:lstStyle/>
              <a:p>
                <a:r>
                  <a:rPr lang="en-US">
                    <a:solidFill>
                      <a:schemeClr val="tx2"/>
                    </a:solidFill>
                  </a:rPr>
                  <a:t>Max.</a:t>
                </a:r>
              </a:p>
            </p:txBody>
          </p:sp>
        </p:grpSp>
      </p:grpSp>
      <p:sp>
        <p:nvSpPr>
          <p:cNvPr id="27" name="TextBox 26">
            <a:extLst>
              <a:ext uri="{FF2B5EF4-FFF2-40B4-BE49-F238E27FC236}">
                <a16:creationId xmlns:a16="http://schemas.microsoft.com/office/drawing/2014/main" id="{457C954C-9BDD-44CE-830B-39F14B377FC8}"/>
              </a:ext>
            </a:extLst>
          </p:cNvPr>
          <p:cNvSpPr txBox="1"/>
          <p:nvPr/>
        </p:nvSpPr>
        <p:spPr>
          <a:xfrm>
            <a:off x="3033592" y="4980286"/>
            <a:ext cx="2994266" cy="461665"/>
          </a:xfrm>
          <a:prstGeom prst="rect">
            <a:avLst/>
          </a:prstGeom>
          <a:noFill/>
        </p:spPr>
        <p:txBody>
          <a:bodyPr wrap="square" rtlCol="0">
            <a:spAutoFit/>
          </a:bodyPr>
          <a:lstStyle/>
          <a:p>
            <a:r>
              <a:rPr lang="en-US" sz="2400">
                <a:solidFill>
                  <a:schemeClr val="tx2"/>
                </a:solidFill>
                <a:effectLst>
                  <a:outerShdw blurRad="38100" dist="38100" dir="2700000" algn="tl">
                    <a:srgbClr val="000000">
                      <a:alpha val="43137"/>
                    </a:srgbClr>
                  </a:outerShdw>
                </a:effectLst>
              </a:rPr>
              <a:t>Total Score Range:</a:t>
            </a:r>
          </a:p>
        </p:txBody>
      </p:sp>
    </p:spTree>
    <p:extLst>
      <p:ext uri="{BB962C8B-B14F-4D97-AF65-F5344CB8AC3E}">
        <p14:creationId xmlns:p14="http://schemas.microsoft.com/office/powerpoint/2010/main" val="2852699312"/>
      </p:ext>
    </p:extLst>
  </p:cSld>
  <p:clrMapOvr>
    <a:masterClrMapping/>
  </p:clrMapOvr>
  <mc:AlternateContent xmlns:mc="http://schemas.openxmlformats.org/markup-compatibility/2006" xmlns:p14="http://schemas.microsoft.com/office/powerpoint/2010/main">
    <mc:Choice Requires="p14">
      <p:transition spd="slow" p14:dur="2000" advTm="46042"/>
    </mc:Choice>
    <mc:Fallback xmlns="">
      <p:transition spd="slow" advTm="4604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BC437-22F1-40D6-8E9C-BF062DAC2E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80071"/>
            <a:ext cx="9144000" cy="5149780"/>
          </a:xfrm>
          <a:prstGeom prst="rect">
            <a:avLst/>
          </a:prstGeom>
        </p:spPr>
      </p:pic>
      <p:sp>
        <p:nvSpPr>
          <p:cNvPr id="2" name="Title 1">
            <a:extLst>
              <a:ext uri="{FF2B5EF4-FFF2-40B4-BE49-F238E27FC236}">
                <a16:creationId xmlns:a16="http://schemas.microsoft.com/office/drawing/2014/main" id="{6E5F481D-8FC6-483F-A969-E5CA56ADA1A2}"/>
              </a:ext>
            </a:extLst>
          </p:cNvPr>
          <p:cNvSpPr>
            <a:spLocks noGrp="1"/>
          </p:cNvSpPr>
          <p:nvPr>
            <p:ph type="title"/>
          </p:nvPr>
        </p:nvSpPr>
        <p:spPr>
          <a:xfrm>
            <a:off x="623888" y="1791802"/>
            <a:ext cx="7886700" cy="1141403"/>
          </a:xfrm>
          <a:effectLst>
            <a:glow rad="63500">
              <a:schemeClr val="accent3">
                <a:satMod val="175000"/>
                <a:alpha val="40000"/>
              </a:schemeClr>
            </a:glow>
          </a:effectLst>
        </p:spPr>
        <p:txBody>
          <a:bodyPr/>
          <a:lstStyle/>
          <a:p>
            <a:br>
              <a:rPr lang="en-US" dirty="0">
                <a:solidFill>
                  <a:schemeClr val="tx2"/>
                </a:solidFill>
                <a:effectLst>
                  <a:glow rad="25400">
                    <a:schemeClr val="accent3">
                      <a:satMod val="175000"/>
                      <a:alpha val="30000"/>
                    </a:schemeClr>
                  </a:glow>
                </a:effectLst>
              </a:rPr>
            </a:br>
            <a:r>
              <a:rPr lang="en-US" dirty="0">
                <a:solidFill>
                  <a:schemeClr val="tx2"/>
                </a:solidFill>
                <a:effectLst>
                  <a:glow rad="25400">
                    <a:schemeClr val="accent3">
                      <a:satMod val="175000"/>
                      <a:alpha val="30000"/>
                    </a:schemeClr>
                  </a:glow>
                </a:effectLst>
              </a:rPr>
              <a:t>Going Forward </a:t>
            </a:r>
          </a:p>
        </p:txBody>
      </p:sp>
      <p:sp>
        <p:nvSpPr>
          <p:cNvPr id="3" name="Text Placeholder 2">
            <a:extLst>
              <a:ext uri="{FF2B5EF4-FFF2-40B4-BE49-F238E27FC236}">
                <a16:creationId xmlns:a16="http://schemas.microsoft.com/office/drawing/2014/main" id="{5FDAD88E-B858-4B89-B3F1-F942F7952E54}"/>
              </a:ext>
            </a:extLst>
          </p:cNvPr>
          <p:cNvSpPr>
            <a:spLocks noGrp="1"/>
          </p:cNvSpPr>
          <p:nvPr>
            <p:ph type="body" idx="1"/>
          </p:nvPr>
        </p:nvSpPr>
        <p:spPr>
          <a:xfrm>
            <a:off x="623888" y="3182950"/>
            <a:ext cx="7886700" cy="2153132"/>
          </a:xfrm>
        </p:spPr>
        <p:txBody>
          <a:bodyPr/>
          <a:lstStyle/>
          <a:p>
            <a:r>
              <a:rPr lang="en-US" sz="2000" dirty="0">
                <a:solidFill>
                  <a:schemeClr val="accent3"/>
                </a:solidFill>
                <a:effectLst>
                  <a:outerShdw blurRad="38100" dist="38100" dir="2700000" algn="tl">
                    <a:srgbClr val="000000">
                      <a:alpha val="43137"/>
                    </a:srgbClr>
                  </a:outerShdw>
                </a:effectLst>
              </a:rPr>
              <a:t>We hope that the improved collaboration and communication process as well as the implemented changes such as the binders and index cards and the standardization documents will continue to improve the SP process at Lockheed Martin by decreasing the number of SPs reported and improving the rate at which SPs are being resolved amongst the engineers.</a:t>
            </a:r>
          </a:p>
          <a:p>
            <a:endParaRPr lang="en-US" sz="2000" dirty="0">
              <a:solidFill>
                <a:schemeClr val="accent3"/>
              </a:solidFill>
              <a:effectLst>
                <a:outerShdw blurRad="38100" dist="38100" dir="2700000" algn="tl">
                  <a:srgbClr val="000000">
                    <a:alpha val="43137"/>
                  </a:srgbClr>
                </a:outerShdw>
              </a:effectLst>
            </a:endParaRPr>
          </a:p>
          <a:p>
            <a:r>
              <a:rPr lang="en-US" sz="2000" dirty="0">
                <a:solidFill>
                  <a:schemeClr val="accent3"/>
                </a:solidFill>
                <a:effectLst>
                  <a:outerShdw blurRad="38100" dist="38100" dir="2700000" algn="tl">
                    <a:srgbClr val="000000">
                      <a:alpha val="43137"/>
                    </a:srgbClr>
                  </a:outerShdw>
                </a:effectLst>
              </a:rPr>
              <a:t>Thank you</a:t>
            </a:r>
          </a:p>
        </p:txBody>
      </p:sp>
      <p:sp>
        <p:nvSpPr>
          <p:cNvPr id="6" name="Text Placeholder 2">
            <a:extLst>
              <a:ext uri="{FF2B5EF4-FFF2-40B4-BE49-F238E27FC236}">
                <a16:creationId xmlns:a16="http://schemas.microsoft.com/office/drawing/2014/main" id="{25475940-85D4-A744-8C3A-9E8427C1BCA3}"/>
              </a:ext>
            </a:extLst>
          </p:cNvPr>
          <p:cNvSpPr txBox="1">
            <a:spLocks/>
          </p:cNvSpPr>
          <p:nvPr/>
        </p:nvSpPr>
        <p:spPr bwMode="auto">
          <a:xfrm>
            <a:off x="127165" y="1007863"/>
            <a:ext cx="7886700" cy="7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sz="2400" kern="1200">
                <a:solidFill>
                  <a:srgbClr val="000000"/>
                </a:solidFill>
                <a:latin typeface="+mn-lt"/>
                <a:ea typeface="+mn-ea"/>
                <a:cs typeface="+mn-cs"/>
              </a:defRPr>
            </a:lvl1pPr>
            <a:lvl2pPr marL="457200" indent="0" algn="l" rtl="0" eaLnBrk="1" fontAlgn="base" hangingPunct="1">
              <a:spcBef>
                <a:spcPct val="20000"/>
              </a:spcBef>
              <a:spcAft>
                <a:spcPct val="0"/>
              </a:spcAft>
              <a:buNone/>
              <a:defRPr sz="2000" kern="1200">
                <a:solidFill>
                  <a:srgbClr val="000000"/>
                </a:solidFill>
                <a:latin typeface="+mn-lt"/>
                <a:ea typeface="+mn-ea"/>
                <a:cs typeface="+mn-cs"/>
              </a:defRPr>
            </a:lvl2pPr>
            <a:lvl3pPr marL="914400" indent="0" algn="l" rtl="0" eaLnBrk="1" fontAlgn="base" hangingPunct="1">
              <a:spcBef>
                <a:spcPct val="20000"/>
              </a:spcBef>
              <a:spcAft>
                <a:spcPct val="0"/>
              </a:spcAft>
              <a:buNone/>
              <a:defRPr sz="1800" kern="1200">
                <a:solidFill>
                  <a:srgbClr val="000000"/>
                </a:solidFill>
                <a:latin typeface="+mn-lt"/>
                <a:ea typeface="+mn-ea"/>
                <a:cs typeface="+mn-cs"/>
              </a:defRPr>
            </a:lvl3pPr>
            <a:lvl4pPr marL="1371600" indent="0" algn="l" rtl="0" eaLnBrk="1" fontAlgn="base" hangingPunct="1">
              <a:spcBef>
                <a:spcPct val="20000"/>
              </a:spcBef>
              <a:spcAft>
                <a:spcPct val="0"/>
              </a:spcAft>
              <a:buNone/>
              <a:defRPr sz="1600" kern="1200">
                <a:solidFill>
                  <a:srgbClr val="000000"/>
                </a:solidFill>
                <a:latin typeface="+mn-lt"/>
                <a:ea typeface="+mn-ea"/>
                <a:cs typeface="+mn-cs"/>
              </a:defRPr>
            </a:lvl4pPr>
            <a:lvl5pPr marL="1828800" indent="0" algn="l" rtl="0" eaLnBrk="1" fontAlgn="base" hangingPunct="1">
              <a:spcBef>
                <a:spcPct val="20000"/>
              </a:spcBef>
              <a:spcAft>
                <a:spcPct val="0"/>
              </a:spcAft>
              <a:buNone/>
              <a:defRPr sz="1600" kern="1200">
                <a:solidFill>
                  <a:srgbClr val="000000"/>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accent3"/>
                </a:solidFill>
                <a:effectLst>
                  <a:outerShdw blurRad="38100" dist="38100" dir="2700000" algn="tl">
                    <a:srgbClr val="000000">
                      <a:alpha val="43137"/>
                    </a:srgbClr>
                  </a:outerShdw>
                </a:effectLst>
              </a:rPr>
              <a:t>The Continuous Process of Improvement </a:t>
            </a:r>
          </a:p>
        </p:txBody>
      </p:sp>
    </p:spTree>
    <p:extLst>
      <p:ext uri="{BB962C8B-B14F-4D97-AF65-F5344CB8AC3E}">
        <p14:creationId xmlns:p14="http://schemas.microsoft.com/office/powerpoint/2010/main" val="1509978497"/>
      </p:ext>
    </p:extLst>
  </p:cSld>
  <p:clrMapOvr>
    <a:masterClrMapping/>
  </p:clrMapOvr>
  <mc:AlternateContent xmlns:mc="http://schemas.openxmlformats.org/markup-compatibility/2006" xmlns:p14="http://schemas.microsoft.com/office/powerpoint/2010/main">
    <mc:Choice Requires="p14">
      <p:transition spd="slow" p14:dur="2000" advTm="31469"/>
    </mc:Choice>
    <mc:Fallback xmlns="">
      <p:transition spd="slow" advTm="3146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eroplane taking off against dramatic sky">
            <a:extLst>
              <a:ext uri="{FF2B5EF4-FFF2-40B4-BE49-F238E27FC236}">
                <a16:creationId xmlns:a16="http://schemas.microsoft.com/office/drawing/2014/main" id="{F8554957-A003-4A7D-BFED-BF6365127359}"/>
              </a:ext>
            </a:extLst>
          </p:cNvPr>
          <p:cNvPicPr>
            <a:picLocks noChangeAspect="1"/>
          </p:cNvPicPr>
          <p:nvPr/>
        </p:nvPicPr>
        <p:blipFill rotWithShape="1">
          <a:blip r:embed="rId2">
            <a:alphaModFix amt="35000"/>
          </a:blip>
          <a:srcRect r="11334"/>
          <a:stretch/>
        </p:blipFill>
        <p:spPr>
          <a:xfrm>
            <a:off x="20" y="1"/>
            <a:ext cx="9143980" cy="6857999"/>
          </a:xfrm>
          <a:prstGeom prst="rect">
            <a:avLst/>
          </a:prstGeom>
        </p:spPr>
      </p:pic>
      <p:sp>
        <p:nvSpPr>
          <p:cNvPr id="8" name="Title 7">
            <a:extLst>
              <a:ext uri="{FF2B5EF4-FFF2-40B4-BE49-F238E27FC236}">
                <a16:creationId xmlns:a16="http://schemas.microsoft.com/office/drawing/2014/main" id="{AA06701D-7B3E-4228-BEBD-57A8276B1A3E}"/>
              </a:ext>
            </a:extLst>
          </p:cNvPr>
          <p:cNvSpPr>
            <a:spLocks noGrp="1"/>
          </p:cNvSpPr>
          <p:nvPr>
            <p:ph type="title"/>
          </p:nvPr>
        </p:nvSpPr>
        <p:spPr>
          <a:xfrm>
            <a:off x="628650" y="1065862"/>
            <a:ext cx="2484873" cy="4726276"/>
          </a:xfrm>
        </p:spPr>
        <p:txBody>
          <a:bodyPr vert="horz" lIns="91440" tIns="45720" rIns="91440" bIns="45720" rtlCol="0" anchor="ctr">
            <a:normAutofit/>
          </a:bodyPr>
          <a:lstStyle/>
          <a:p>
            <a:pPr algn="r">
              <a:lnSpc>
                <a:spcPct val="90000"/>
              </a:lnSpc>
            </a:pPr>
            <a:r>
              <a:rPr lang="en-US" sz="2700" dirty="0">
                <a:solidFill>
                  <a:srgbClr val="FFFFFF"/>
                </a:solidFill>
              </a:rPr>
              <a:t>SP Process Background:</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73418A72-B101-4901-96AE-DA748EC2D4ED}"/>
              </a:ext>
            </a:extLst>
          </p:cNvPr>
          <p:cNvSpPr>
            <a:spLocks noGrp="1"/>
          </p:cNvSpPr>
          <p:nvPr>
            <p:ph idx="1"/>
          </p:nvPr>
        </p:nvSpPr>
        <p:spPr>
          <a:xfrm>
            <a:off x="3876222" y="685800"/>
            <a:ext cx="4308514" cy="5639738"/>
          </a:xfrm>
        </p:spPr>
        <p:txBody>
          <a:bodyPr vert="horz" lIns="91440" tIns="45720" rIns="91440" bIns="45720" rtlCol="0" anchor="ctr">
            <a:noAutofit/>
          </a:bodyPr>
          <a:lstStyle/>
          <a:p>
            <a:pPr indent="-228600">
              <a:lnSpc>
                <a:spcPct val="90000"/>
              </a:lnSpc>
              <a:buFont typeface="Arial" panose="020B0604020202020204" pitchFamily="34" charset="0"/>
              <a:buChar char="•"/>
            </a:pPr>
            <a:r>
              <a:rPr lang="en-US" sz="1800" dirty="0">
                <a:solidFill>
                  <a:srgbClr val="FFFFFF"/>
                </a:solidFill>
              </a:rPr>
              <a:t>Lockheed Martin has labs that serve the sole purpose of testing the systems of fighter jets for the customer to be capable of testing in a simulated environment before testing through flying the actual aircraft itself. </a:t>
            </a:r>
          </a:p>
          <a:p>
            <a:pPr indent="-228600">
              <a:lnSpc>
                <a:spcPct val="90000"/>
              </a:lnSpc>
              <a:buFont typeface="Arial" panose="020B0604020202020204" pitchFamily="34" charset="0"/>
              <a:buChar char="•"/>
            </a:pPr>
            <a:r>
              <a:rPr lang="en-US" sz="1800" dirty="0">
                <a:solidFill>
                  <a:srgbClr val="FFFFFF"/>
                </a:solidFill>
              </a:rPr>
              <a:t>These labs are made up of all the systems of the jet and can often times be very complex since Lockheed outsources most of their aircraft systems.</a:t>
            </a:r>
          </a:p>
          <a:p>
            <a:pPr indent="-228600">
              <a:lnSpc>
                <a:spcPct val="90000"/>
              </a:lnSpc>
              <a:buFont typeface="Arial" panose="020B0604020202020204" pitchFamily="34" charset="0"/>
              <a:buChar char="•"/>
            </a:pPr>
            <a:r>
              <a:rPr lang="en-US" sz="1800" dirty="0">
                <a:solidFill>
                  <a:srgbClr val="FFFFFF"/>
                </a:solidFill>
              </a:rPr>
              <a:t>Two teams of engineers involved within these labs are the Systems Engineering Team and the Test Engineering Team.</a:t>
            </a:r>
          </a:p>
          <a:p>
            <a:pPr indent="-228600">
              <a:lnSpc>
                <a:spcPct val="90000"/>
              </a:lnSpc>
              <a:buFont typeface="Arial" panose="020B0604020202020204" pitchFamily="34" charset="0"/>
              <a:buChar char="•"/>
            </a:pPr>
            <a:r>
              <a:rPr lang="en-US" sz="1800" dirty="0">
                <a:solidFill>
                  <a:srgbClr val="FFFFFF"/>
                </a:solidFill>
              </a:rPr>
              <a:t>Test engineers serve the purpose of testing the labs to make sure they work properly for the customers.</a:t>
            </a:r>
          </a:p>
          <a:p>
            <a:pPr indent="-228600">
              <a:lnSpc>
                <a:spcPct val="90000"/>
              </a:lnSpc>
              <a:buFont typeface="Arial" panose="020B0604020202020204" pitchFamily="34" charset="0"/>
              <a:buChar char="•"/>
            </a:pPr>
            <a:r>
              <a:rPr lang="en-US" sz="1800" dirty="0">
                <a:solidFill>
                  <a:srgbClr val="FFFFFF"/>
                </a:solidFill>
              </a:rPr>
              <a:t>Systems engineers work to make the systems of the labs all work together collaboratively.</a:t>
            </a:r>
          </a:p>
        </p:txBody>
      </p:sp>
    </p:spTree>
    <p:extLst>
      <p:ext uri="{BB962C8B-B14F-4D97-AF65-F5344CB8AC3E}">
        <p14:creationId xmlns:p14="http://schemas.microsoft.com/office/powerpoint/2010/main" val="261531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5869"/>
    </mc:Choice>
    <mc:Fallback xmlns="">
      <p:transition spd="slow" advTm="558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3543216"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3928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3ED32C-6078-9646-B034-727FBFEC5D79}"/>
              </a:ext>
            </a:extLst>
          </p:cNvPr>
          <p:cNvSpPr>
            <a:spLocks noGrp="1"/>
          </p:cNvSpPr>
          <p:nvPr>
            <p:ph type="title"/>
          </p:nvPr>
        </p:nvSpPr>
        <p:spPr>
          <a:xfrm>
            <a:off x="603504" y="1122363"/>
            <a:ext cx="2481097" cy="2387600"/>
          </a:xfrm>
        </p:spPr>
        <p:txBody>
          <a:bodyPr vert="horz" lIns="91440" tIns="45720" rIns="91440" bIns="45720" rtlCol="0" anchor="b">
            <a:normAutofit/>
          </a:bodyPr>
          <a:lstStyle/>
          <a:p>
            <a:pPr>
              <a:lnSpc>
                <a:spcPct val="90000"/>
              </a:lnSpc>
            </a:pPr>
            <a:r>
              <a:rPr lang="en-US" sz="3300" kern="1200">
                <a:solidFill>
                  <a:srgbClr val="FFFFFF"/>
                </a:solidFill>
                <a:latin typeface="+mj-lt"/>
                <a:ea typeface="+mj-ea"/>
                <a:cs typeface="+mj-cs"/>
              </a:rPr>
              <a:t>Special Problems (SP) Process Map </a:t>
            </a:r>
          </a:p>
        </p:txBody>
      </p:sp>
      <p:pic>
        <p:nvPicPr>
          <p:cNvPr id="6" name="Content Placeholder 5" descr="Diagram&#10;&#10;Description automatically generated">
            <a:extLst>
              <a:ext uri="{FF2B5EF4-FFF2-40B4-BE49-F238E27FC236}">
                <a16:creationId xmlns:a16="http://schemas.microsoft.com/office/drawing/2014/main" id="{FD8ABF98-4EE2-4040-82E7-90FFDA16E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666" y="-3325"/>
            <a:ext cx="1800223" cy="6858001"/>
          </a:xfrm>
          <a:prstGeom prst="rect">
            <a:avLst/>
          </a:prstGeom>
        </p:spPr>
      </p:pic>
    </p:spTree>
    <p:extLst>
      <p:ext uri="{BB962C8B-B14F-4D97-AF65-F5344CB8AC3E}">
        <p14:creationId xmlns:p14="http://schemas.microsoft.com/office/powerpoint/2010/main" val="2127035099"/>
      </p:ext>
    </p:extLst>
  </p:cSld>
  <p:clrMapOvr>
    <a:masterClrMapping/>
  </p:clrMapOvr>
  <mc:AlternateContent xmlns:mc="http://schemas.openxmlformats.org/markup-compatibility/2006" xmlns:p14="http://schemas.microsoft.com/office/powerpoint/2010/main">
    <mc:Choice Requires="p14">
      <p:transition spd="slow" p14:dur="2000" advTm="65612"/>
    </mc:Choice>
    <mc:Fallback xmlns="">
      <p:transition spd="slow" advTm="656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243A976-E68E-4A6F-B337-A18243A98B42}"/>
              </a:ext>
            </a:extLst>
          </p:cNvPr>
          <p:cNvSpPr>
            <a:spLocks noGrp="1" noChangeArrowheads="1"/>
          </p:cNvSpPr>
          <p:nvPr>
            <p:ph type="title"/>
          </p:nvPr>
        </p:nvSpPr>
        <p:spPr>
          <a:xfrm>
            <a:off x="539750" y="1066800"/>
            <a:ext cx="7461250" cy="1061358"/>
          </a:xfrm>
        </p:spPr>
        <p:txBody>
          <a:bodyPr/>
          <a:lstStyle/>
          <a:p>
            <a:r>
              <a:rPr lang="en-US" altLang="en-US" sz="3200"/>
              <a:t>Chosen Organizational Method:</a:t>
            </a:r>
          </a:p>
        </p:txBody>
      </p:sp>
      <p:sp>
        <p:nvSpPr>
          <p:cNvPr id="2" name="TextBox 1">
            <a:extLst>
              <a:ext uri="{FF2B5EF4-FFF2-40B4-BE49-F238E27FC236}">
                <a16:creationId xmlns:a16="http://schemas.microsoft.com/office/drawing/2014/main" id="{9049FB2F-C0A2-489C-BA04-7C7E1662F406}"/>
              </a:ext>
            </a:extLst>
          </p:cNvPr>
          <p:cNvSpPr txBox="1"/>
          <p:nvPr/>
        </p:nvSpPr>
        <p:spPr>
          <a:xfrm>
            <a:off x="6255054" y="570601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graphicFrame>
        <p:nvGraphicFramePr>
          <p:cNvPr id="36869" name="Rectangle 3">
            <a:extLst>
              <a:ext uri="{FF2B5EF4-FFF2-40B4-BE49-F238E27FC236}">
                <a16:creationId xmlns:a16="http://schemas.microsoft.com/office/drawing/2014/main" id="{B55D2F80-53A5-462C-A8EB-C62A759006B9}"/>
              </a:ext>
            </a:extLst>
          </p:cNvPr>
          <p:cNvGraphicFramePr/>
          <p:nvPr>
            <p:extLst>
              <p:ext uri="{D42A27DB-BD31-4B8C-83A1-F6EECF244321}">
                <p14:modId xmlns:p14="http://schemas.microsoft.com/office/powerpoint/2010/main" val="3343320463"/>
              </p:ext>
            </p:extLst>
          </p:nvPr>
        </p:nvGraphicFramePr>
        <p:xfrm>
          <a:off x="539750" y="1820995"/>
          <a:ext cx="8064500" cy="4931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66608"/>
    </mc:Choice>
    <mc:Fallback xmlns="">
      <p:transition spd="slow" advTm="666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2D86-B0BE-4DDB-93FE-4C7E0FCCE431}"/>
              </a:ext>
            </a:extLst>
          </p:cNvPr>
          <p:cNvSpPr>
            <a:spLocks noGrp="1"/>
          </p:cNvSpPr>
          <p:nvPr>
            <p:ph type="title"/>
          </p:nvPr>
        </p:nvSpPr>
        <p:spPr>
          <a:xfrm>
            <a:off x="635800" y="955271"/>
            <a:ext cx="4471576" cy="1008062"/>
          </a:xfrm>
        </p:spPr>
        <p:txBody>
          <a:bodyPr/>
          <a:lstStyle/>
          <a:p>
            <a:r>
              <a:rPr lang="en-US"/>
              <a:t>Data Before TPS Implementations</a:t>
            </a:r>
          </a:p>
        </p:txBody>
      </p:sp>
      <p:graphicFrame>
        <p:nvGraphicFramePr>
          <p:cNvPr id="5" name="Content Placeholder 2">
            <a:extLst>
              <a:ext uri="{FF2B5EF4-FFF2-40B4-BE49-F238E27FC236}">
                <a16:creationId xmlns:a16="http://schemas.microsoft.com/office/drawing/2014/main" id="{A400F427-21FE-471F-9056-C4B0F3E1D2FF}"/>
              </a:ext>
            </a:extLst>
          </p:cNvPr>
          <p:cNvGraphicFramePr>
            <a:graphicFrameLocks noGrp="1"/>
          </p:cNvGraphicFramePr>
          <p:nvPr>
            <p:ph idx="1"/>
            <p:extLst>
              <p:ext uri="{D42A27DB-BD31-4B8C-83A1-F6EECF244321}">
                <p14:modId xmlns:p14="http://schemas.microsoft.com/office/powerpoint/2010/main" val="1088628573"/>
              </p:ext>
            </p:extLst>
          </p:nvPr>
        </p:nvGraphicFramePr>
        <p:xfrm>
          <a:off x="639793" y="2287437"/>
          <a:ext cx="7888257" cy="4320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Table&#10;&#10;Description automatically generated">
            <a:extLst>
              <a:ext uri="{FF2B5EF4-FFF2-40B4-BE49-F238E27FC236}">
                <a16:creationId xmlns:a16="http://schemas.microsoft.com/office/drawing/2014/main" id="{B4521BED-7656-8743-BF93-CBA2D2C5EB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3144" y="340242"/>
            <a:ext cx="4471576" cy="162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60507"/>
      </p:ext>
    </p:extLst>
  </p:cSld>
  <p:clrMapOvr>
    <a:masterClrMapping/>
  </p:clrMapOvr>
  <mc:AlternateContent xmlns:mc="http://schemas.openxmlformats.org/markup-compatibility/2006" xmlns:p14="http://schemas.microsoft.com/office/powerpoint/2010/main">
    <mc:Choice Requires="p14">
      <p:transition spd="slow" p14:dur="2000" advTm="54905"/>
    </mc:Choice>
    <mc:Fallback xmlns="">
      <p:transition spd="slow" advTm="549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ky, outdoor, person, tarmac&#10;&#10;Description automatically generated">
            <a:extLst>
              <a:ext uri="{FF2B5EF4-FFF2-40B4-BE49-F238E27FC236}">
                <a16:creationId xmlns:a16="http://schemas.microsoft.com/office/drawing/2014/main" id="{D6506A8C-EEAA-4D57-B7D8-34C13A5B9B35}"/>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06" b="-3"/>
          <a:stretch/>
        </p:blipFill>
        <p:spPr>
          <a:xfrm>
            <a:off x="2641851" y="10"/>
            <a:ext cx="6502149" cy="6857990"/>
          </a:xfrm>
          <a:prstGeom prst="rect">
            <a:avLst/>
          </a:prstGeom>
        </p:spPr>
      </p:pic>
      <p:sp>
        <p:nvSpPr>
          <p:cNvPr id="56" name="Rectangle 5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F46F5-D619-40CB-80D0-46C784CDD582}"/>
              </a:ext>
            </a:extLst>
          </p:cNvPr>
          <p:cNvSpPr>
            <a:spLocks noGrp="1"/>
          </p:cNvSpPr>
          <p:nvPr>
            <p:ph type="title"/>
          </p:nvPr>
        </p:nvSpPr>
        <p:spPr>
          <a:xfrm>
            <a:off x="278320" y="1161288"/>
            <a:ext cx="2578608" cy="1124712"/>
          </a:xfrm>
        </p:spPr>
        <p:txBody>
          <a:bodyPr anchor="b">
            <a:normAutofit/>
          </a:bodyPr>
          <a:lstStyle/>
          <a:p>
            <a:pPr>
              <a:lnSpc>
                <a:spcPct val="90000"/>
              </a:lnSpc>
            </a:pPr>
            <a:r>
              <a:rPr lang="en-US" sz="2400"/>
              <a:t>Principle 4: Level Out the Workload</a:t>
            </a:r>
          </a:p>
        </p:txBody>
      </p:sp>
      <p:sp>
        <p:nvSpPr>
          <p:cNvPr id="58" name="Rectangle 5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70B0FD3A-8DEF-4DBF-B09C-026FB4410694}"/>
              </a:ext>
            </a:extLst>
          </p:cNvPr>
          <p:cNvSpPr>
            <a:spLocks noGrp="1"/>
          </p:cNvSpPr>
          <p:nvPr>
            <p:ph idx="1"/>
          </p:nvPr>
        </p:nvSpPr>
        <p:spPr>
          <a:xfrm>
            <a:off x="278319" y="2718053"/>
            <a:ext cx="3391004" cy="3928931"/>
          </a:xfrm>
        </p:spPr>
        <p:txBody>
          <a:bodyPr anchor="t">
            <a:noAutofit/>
          </a:bodyPr>
          <a:lstStyle/>
          <a:p>
            <a:pPr>
              <a:lnSpc>
                <a:spcPct val="90000"/>
              </a:lnSpc>
            </a:pPr>
            <a:r>
              <a:rPr lang="en-US" sz="1800" dirty="0">
                <a:cs typeface="Arial"/>
              </a:rPr>
              <a:t>Communicated with the team lead to understand how SP are delegated to the engineers</a:t>
            </a:r>
          </a:p>
          <a:p>
            <a:pPr>
              <a:lnSpc>
                <a:spcPct val="90000"/>
              </a:lnSpc>
            </a:pPr>
            <a:r>
              <a:rPr lang="en-US" sz="1800" dirty="0">
                <a:cs typeface="Arial"/>
              </a:rPr>
              <a:t>Worked with the team lead to assess reassigning SP to each engineer per level</a:t>
            </a:r>
          </a:p>
          <a:p>
            <a:pPr>
              <a:lnSpc>
                <a:spcPct val="90000"/>
              </a:lnSpc>
            </a:pPr>
            <a:r>
              <a:rPr lang="en-US" sz="1800" dirty="0"/>
              <a:t>Analyzed all teammate strengths and weaknesses and assessed who would be able to close out a specific SP at a faster pace, based on their knowledge base and skillset</a:t>
            </a:r>
            <a:endParaRPr lang="en-US" sz="1800" dirty="0">
              <a:cs typeface="Arial"/>
            </a:endParaRPr>
          </a:p>
        </p:txBody>
      </p:sp>
    </p:spTree>
    <p:extLst>
      <p:ext uri="{BB962C8B-B14F-4D97-AF65-F5344CB8AC3E}">
        <p14:creationId xmlns:p14="http://schemas.microsoft.com/office/powerpoint/2010/main" val="619367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6465"/>
    </mc:Choice>
    <mc:Fallback xmlns="">
      <p:transition spd="slow" advTm="764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EF799102-2FFD-44B0-8A78-9B47A8B873D1}"/>
              </a:ext>
            </a:extLst>
          </p:cNvPr>
          <p:cNvSpPr>
            <a:spLocks noGrp="1" noChangeArrowheads="1"/>
          </p:cNvSpPr>
          <p:nvPr>
            <p:ph type="title"/>
          </p:nvPr>
        </p:nvSpPr>
        <p:spPr>
          <a:xfrm>
            <a:off x="1908175" y="274638"/>
            <a:ext cx="6911975" cy="1066800"/>
          </a:xfrm>
        </p:spPr>
        <p:txBody>
          <a:bodyPr/>
          <a:lstStyle/>
          <a:p>
            <a:r>
              <a:rPr lang="en-US" altLang="en-US"/>
              <a:t>Principle 6: Standardize Tasks</a:t>
            </a:r>
          </a:p>
        </p:txBody>
      </p:sp>
      <p:graphicFrame>
        <p:nvGraphicFramePr>
          <p:cNvPr id="195591" name="Rectangle 3">
            <a:extLst>
              <a:ext uri="{FF2B5EF4-FFF2-40B4-BE49-F238E27FC236}">
                <a16:creationId xmlns:a16="http://schemas.microsoft.com/office/drawing/2014/main" id="{642C462C-93EF-4964-B107-8BBD08EDDAFF}"/>
              </a:ext>
            </a:extLst>
          </p:cNvPr>
          <p:cNvGraphicFramePr/>
          <p:nvPr>
            <p:extLst>
              <p:ext uri="{D42A27DB-BD31-4B8C-83A1-F6EECF244321}">
                <p14:modId xmlns:p14="http://schemas.microsoft.com/office/powerpoint/2010/main" val="412542292"/>
              </p:ext>
            </p:extLst>
          </p:nvPr>
        </p:nvGraphicFramePr>
        <p:xfrm>
          <a:off x="1908175" y="1628775"/>
          <a:ext cx="6911975" cy="4895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4645"/>
    </mc:Choice>
    <mc:Fallback xmlns="">
      <p:transition spd="slow" advTm="346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4027"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902D86-B0BE-4DDB-93FE-4C7E0FCCE431}"/>
              </a:ext>
            </a:extLst>
          </p:cNvPr>
          <p:cNvSpPr>
            <a:spLocks noGrp="1"/>
          </p:cNvSpPr>
          <p:nvPr>
            <p:ph type="title"/>
          </p:nvPr>
        </p:nvSpPr>
        <p:spPr>
          <a:xfrm>
            <a:off x="329184" y="859536"/>
            <a:ext cx="3624602" cy="1243584"/>
          </a:xfrm>
        </p:spPr>
        <p:txBody>
          <a:bodyPr>
            <a:normAutofit/>
          </a:bodyPr>
          <a:lstStyle/>
          <a:p>
            <a:r>
              <a:rPr lang="en-US" sz="3000"/>
              <a:t>Principle 7: Visual Controls Part 1</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185062"/>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Graphical user interface, text, application&#10;&#10;Description automatically generated">
            <a:extLst>
              <a:ext uri="{FF2B5EF4-FFF2-40B4-BE49-F238E27FC236}">
                <a16:creationId xmlns:a16="http://schemas.microsoft.com/office/drawing/2014/main" id="{0B271910-DD11-9C48-8579-26C9DE04D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026" y="733664"/>
            <a:ext cx="3851789" cy="2311072"/>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47BD7A3B-DD2A-2043-BB66-0739EECF1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026" y="3654693"/>
            <a:ext cx="3851789" cy="2291814"/>
          </a:xfrm>
          <a:prstGeom prst="rect">
            <a:avLst/>
          </a:prstGeom>
        </p:spPr>
      </p:pic>
      <p:graphicFrame>
        <p:nvGraphicFramePr>
          <p:cNvPr id="5" name="Content Placeholder 2">
            <a:extLst>
              <a:ext uri="{FF2B5EF4-FFF2-40B4-BE49-F238E27FC236}">
                <a16:creationId xmlns:a16="http://schemas.microsoft.com/office/drawing/2014/main" id="{B3CEB365-E173-4C77-83F6-1590CFBB11CB}"/>
              </a:ext>
            </a:extLst>
          </p:cNvPr>
          <p:cNvGraphicFramePr>
            <a:graphicFrameLocks noGrp="1"/>
          </p:cNvGraphicFramePr>
          <p:nvPr>
            <p:ph idx="1"/>
            <p:extLst>
              <p:ext uri="{D42A27DB-BD31-4B8C-83A1-F6EECF244321}">
                <p14:modId xmlns:p14="http://schemas.microsoft.com/office/powerpoint/2010/main" val="4239380089"/>
              </p:ext>
            </p:extLst>
          </p:nvPr>
        </p:nvGraphicFramePr>
        <p:xfrm>
          <a:off x="329184" y="2298422"/>
          <a:ext cx="3832508" cy="38320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79860292"/>
      </p:ext>
    </p:extLst>
  </p:cSld>
  <p:clrMapOvr>
    <a:masterClrMapping/>
  </p:clrMapOvr>
  <mc:AlternateContent xmlns:mc="http://schemas.openxmlformats.org/markup-compatibility/2006" xmlns:p14="http://schemas.microsoft.com/office/powerpoint/2010/main">
    <mc:Choice Requires="p14">
      <p:transition spd="slow" p14:dur="2000" advTm="35950"/>
    </mc:Choice>
    <mc:Fallback xmlns="">
      <p:transition spd="slow" advTm="359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 y="1"/>
            <a:ext cx="729530" cy="1935307"/>
            <a:chOff x="10918968" y="713127"/>
            <a:chExt cx="1273032" cy="2532832"/>
          </a:xfrm>
        </p:grpSpPr>
        <p:sp>
          <p:nvSpPr>
            <p:cNvPr id="138" name="Rectangle 137">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8902D86-B0BE-4DDB-93FE-4C7E0FCCE431}"/>
              </a:ext>
            </a:extLst>
          </p:cNvPr>
          <p:cNvSpPr>
            <a:spLocks noGrp="1"/>
          </p:cNvSpPr>
          <p:nvPr>
            <p:ph type="title"/>
          </p:nvPr>
        </p:nvSpPr>
        <p:spPr>
          <a:xfrm>
            <a:off x="773126" y="345612"/>
            <a:ext cx="8178799" cy="1135737"/>
          </a:xfrm>
        </p:spPr>
        <p:txBody>
          <a:bodyPr>
            <a:normAutofit/>
          </a:bodyPr>
          <a:lstStyle/>
          <a:p>
            <a:r>
              <a:rPr lang="en-US" sz="3100"/>
              <a:t>Principle 7: Visual Controls Part 2</a:t>
            </a:r>
          </a:p>
        </p:txBody>
      </p:sp>
      <p:pic>
        <p:nvPicPr>
          <p:cNvPr id="1026" name="Picture 2" descr="Table&#10;&#10;Description automatically generated">
            <a:extLst>
              <a:ext uri="{FF2B5EF4-FFF2-40B4-BE49-F238E27FC236}">
                <a16:creationId xmlns:a16="http://schemas.microsoft.com/office/drawing/2014/main" id="{E76783EE-0AD2-7943-87F3-D92EC7C35E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88090" y="1481349"/>
            <a:ext cx="5075235" cy="3222773"/>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83455" y="4601497"/>
            <a:ext cx="760545" cy="2017580"/>
            <a:chOff x="11177940" y="4601497"/>
            <a:chExt cx="1014060" cy="2017580"/>
          </a:xfrm>
        </p:grpSpPr>
        <p:sp>
          <p:nvSpPr>
            <p:cNvPr id="142" name="Isosceles Triangle 141">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B3CEB365-E173-4C77-83F6-1590CFBB11CB}"/>
              </a:ext>
            </a:extLst>
          </p:cNvPr>
          <p:cNvGraphicFramePr>
            <a:graphicFrameLocks noGrp="1"/>
          </p:cNvGraphicFramePr>
          <p:nvPr>
            <p:ph idx="1"/>
            <p:extLst>
              <p:ext uri="{D42A27DB-BD31-4B8C-83A1-F6EECF244321}">
                <p14:modId xmlns:p14="http://schemas.microsoft.com/office/powerpoint/2010/main" val="1919245206"/>
              </p:ext>
            </p:extLst>
          </p:nvPr>
        </p:nvGraphicFramePr>
        <p:xfrm>
          <a:off x="202592" y="1772787"/>
          <a:ext cx="3642577" cy="50310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899736"/>
      </p:ext>
    </p:extLst>
  </p:cSld>
  <p:clrMapOvr>
    <a:masterClrMapping/>
  </p:clrMapOvr>
  <mc:AlternateContent xmlns:mc="http://schemas.openxmlformats.org/markup-compatibility/2006" xmlns:p14="http://schemas.microsoft.com/office/powerpoint/2010/main">
    <mc:Choice Requires="p14">
      <p:transition spd="slow" p14:dur="2000" advTm="53037"/>
    </mc:Choice>
    <mc:Fallback xmlns="">
      <p:transition spd="slow" advTm="53037"/>
    </mc:Fallback>
  </mc:AlternateContent>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2000" b="0" i="0" u="none" strike="noStrike" cap="none" normalizeH="0" baseline="0" smtClean="0">
            <a:ln>
              <a:noFill/>
            </a:ln>
            <a:solidFill>
              <a:schemeClr val="bg1"/>
            </a:solidFill>
            <a:effectLst/>
            <a:latin typeface="Futura LT Book" pitchFamily="2" charset="0"/>
            <a:ea typeface="굴림" panose="020B0503020000020004"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2000" b="0" i="0" u="none" strike="noStrike" cap="none" normalizeH="0" baseline="0" smtClean="0">
            <a:ln>
              <a:noFill/>
            </a:ln>
            <a:solidFill>
              <a:schemeClr val="bg1"/>
            </a:solidFill>
            <a:effectLst/>
            <a:latin typeface="Futura LT Book" pitchFamily="2" charset="0"/>
            <a:ea typeface="굴림" panose="020B0503020000020004" pitchFamily="34"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2000" b="0" i="0" u="none" strike="noStrike" cap="none" normalizeH="0" baseline="0" smtClean="0">
            <a:ln>
              <a:noFill/>
            </a:ln>
            <a:solidFill>
              <a:schemeClr val="bg1"/>
            </a:solidFill>
            <a:effectLst/>
            <a:latin typeface="Futura LT Book" pitchFamily="2" charset="0"/>
            <a:ea typeface="굴림" panose="020B0503020000020004"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en-US" sz="2000" b="0" i="0" u="none" strike="noStrike" cap="none" normalizeH="0" baseline="0" smtClean="0">
            <a:ln>
              <a:noFill/>
            </a:ln>
            <a:solidFill>
              <a:schemeClr val="bg1"/>
            </a:solidFill>
            <a:effectLst/>
            <a:latin typeface="Futura LT Book" pitchFamily="2" charset="0"/>
            <a:ea typeface="굴림" panose="020B0503020000020004" pitchFamily="34"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DB1B1B5D6A52488E341280058C0764" ma:contentTypeVersion="4" ma:contentTypeDescription="Create a new document." ma:contentTypeScope="" ma:versionID="3f238f71aff67740154a0163ee3e7460">
  <xsd:schema xmlns:xsd="http://www.w3.org/2001/XMLSchema" xmlns:xs="http://www.w3.org/2001/XMLSchema" xmlns:p="http://schemas.microsoft.com/office/2006/metadata/properties" xmlns:ns2="ae03ae86-3b71-4745-89bd-4049c6fdc49c" targetNamespace="http://schemas.microsoft.com/office/2006/metadata/properties" ma:root="true" ma:fieldsID="0bcb635968ad09c560135fe8382b8a3a" ns2:_="">
    <xsd:import namespace="ae03ae86-3b71-4745-89bd-4049c6fdc4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03ae86-3b71-4745-89bd-4049c6fdc4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7D6492-AEB2-41AD-B93D-86EB995A70A2}">
  <ds:schemaRefs>
    <ds:schemaRef ds:uri="ae03ae86-3b71-4745-89bd-4049c6fdc4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7369A3-34F2-452C-850F-A68824AD2653}">
  <ds:schemaRefs>
    <ds:schemaRef ds:uri="http://schemas.microsoft.com/sharepoint/v3/contenttype/forms"/>
  </ds:schemaRefs>
</ds:datastoreItem>
</file>

<file path=customXml/itemProps3.xml><?xml version="1.0" encoding="utf-8"?>
<ds:datastoreItem xmlns:ds="http://schemas.openxmlformats.org/officeDocument/2006/customXml" ds:itemID="{6E033F28-C6CD-4907-8B38-9B4D6C7E0A32}">
  <ds:schemaRefs>
    <ds:schemaRef ds:uri="ae03ae86-3b71-4745-89bd-4049c6fdc4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Template>
  <TotalTime>2</TotalTime>
  <Words>1159</Words>
  <Application>Microsoft Macintosh PowerPoint</Application>
  <PresentationFormat>On-screen Show (4:3)</PresentationFormat>
  <Paragraphs>118</Paragraphs>
  <Slides>16</Slides>
  <Notes>4</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Futura LT Book</vt:lpstr>
      <vt:lpstr>template</vt:lpstr>
      <vt:lpstr>Custom Design</vt:lpstr>
      <vt:lpstr>Implementation of Lean Methods in Special Problem Process at Lockheed Martin </vt:lpstr>
      <vt:lpstr>SP Process Background:</vt:lpstr>
      <vt:lpstr>Special Problems (SP) Process Map </vt:lpstr>
      <vt:lpstr>Chosen Organizational Method:</vt:lpstr>
      <vt:lpstr>Data Before TPS Implementations</vt:lpstr>
      <vt:lpstr>Principle 4: Level Out the Workload</vt:lpstr>
      <vt:lpstr>Principle 6: Standardize Tasks</vt:lpstr>
      <vt:lpstr>Principle 7: Visual Controls Part 1</vt:lpstr>
      <vt:lpstr>Principle 7: Visual Controls Part 2</vt:lpstr>
      <vt:lpstr>Principle 10: Develop Exceptional People &amp; Teams</vt:lpstr>
      <vt:lpstr>Principle 11:  Respect Your Network</vt:lpstr>
      <vt:lpstr>Principle 12: Go and See </vt:lpstr>
      <vt:lpstr>Principles 13 &amp; 14:</vt:lpstr>
      <vt:lpstr>Data After TPS Implemented:</vt:lpstr>
      <vt:lpstr>Feedback Survey Results</vt:lpstr>
      <vt:lpstr> Going Forward </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Lean Methods in Special Problem Management at Lockheed Martin  Project Final Report</dc:title>
  <dc:creator>Eghorieta, Alex</dc:creator>
  <cp:lastModifiedBy>Eghorieta, Alex</cp:lastModifiedBy>
  <cp:revision>4</cp:revision>
  <dcterms:created xsi:type="dcterms:W3CDTF">2021-11-17T01:55:19Z</dcterms:created>
  <dcterms:modified xsi:type="dcterms:W3CDTF">2023-07-20T06:37:32Z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0x010100F6DB1B1B5D6A52488E341280058C0764</vt:lpwstr>
  </property>
</Properties>
</file>